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8" r:id="rId3"/>
    <p:sldId id="375" r:id="rId4"/>
    <p:sldId id="257" r:id="rId5"/>
    <p:sldId id="319" r:id="rId6"/>
    <p:sldId id="373" r:id="rId7"/>
    <p:sldId id="372" r:id="rId8"/>
    <p:sldId id="258" r:id="rId9"/>
    <p:sldId id="259" r:id="rId10"/>
    <p:sldId id="320" r:id="rId11"/>
    <p:sldId id="321" r:id="rId12"/>
    <p:sldId id="318" r:id="rId13"/>
    <p:sldId id="374" r:id="rId14"/>
    <p:sldId id="323" r:id="rId15"/>
    <p:sldId id="322" r:id="rId16"/>
    <p:sldId id="340" r:id="rId17"/>
    <p:sldId id="344" r:id="rId18"/>
    <p:sldId id="346" r:id="rId19"/>
    <p:sldId id="342" r:id="rId20"/>
    <p:sldId id="348" r:id="rId21"/>
    <p:sldId id="343" r:id="rId22"/>
    <p:sldId id="378" r:id="rId23"/>
    <p:sldId id="341" r:id="rId24"/>
    <p:sldId id="377" r:id="rId25"/>
    <p:sldId id="347" r:id="rId26"/>
    <p:sldId id="379" r:id="rId27"/>
    <p:sldId id="376" r:id="rId28"/>
  </p:sldIdLst>
  <p:sldSz cx="9144000" cy="6858000" type="screen4x3"/>
  <p:notesSz cx="6807200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6600"/>
    <a:srgbClr val="FF9999"/>
    <a:srgbClr val="FF66FF"/>
    <a:srgbClr val="FF0000"/>
    <a:srgbClr val="003366"/>
    <a:srgbClr val="CC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6435" autoAdjust="0"/>
  </p:normalViewPr>
  <p:slideViewPr>
    <p:cSldViewPr>
      <p:cViewPr varScale="1">
        <p:scale>
          <a:sx n="90" d="100"/>
          <a:sy n="90" d="100"/>
        </p:scale>
        <p:origin x="-4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C06A973-63D6-4E8E-A18C-DDFA19870F6B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582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2 レベル</a:t>
            </a:r>
          </a:p>
          <a:p>
            <a:pPr lvl="2"/>
            <a:r>
              <a:rPr lang="ja-JP" altLang="en-US" smtClean="0"/>
              <a:t>第 3 レベル</a:t>
            </a:r>
          </a:p>
          <a:p>
            <a:pPr lvl="3"/>
            <a:r>
              <a:rPr lang="ja-JP" altLang="en-US" smtClean="0"/>
              <a:t>第 4 レベル</a:t>
            </a:r>
          </a:p>
          <a:p>
            <a:pPr lvl="4"/>
            <a:r>
              <a:rPr lang="ja-JP" altLang="en-US" smtClean="0"/>
              <a:t>第 5 レベル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4CBFDC3-B230-4C2D-91EC-E33109E814ED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574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892438-A77B-4521-82A6-28DB410297FC}" type="slidenum">
              <a:rPr lang="ja-JP" altLang="en-US"/>
              <a:pPr/>
              <a:t>7</a:t>
            </a:fld>
            <a:endParaRPr lang="en-US" altLang="ja-JP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グループで。</a:t>
            </a:r>
          </a:p>
          <a:p>
            <a:r>
              <a:rPr lang="ja-JP" altLang="en-US"/>
              <a:t>上の内容を話さなくても、もっとふくらませてもいい。</a:t>
            </a:r>
          </a:p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4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6499" name="Rectangle 3"/>
            <p:cNvSpPr>
              <a:spLocks noChangeArrowheads="1"/>
            </p:cNvSpPr>
            <p:nvPr/>
          </p:nvSpPr>
          <p:spPr bwMode="white">
            <a:xfrm>
              <a:off x="0" y="0"/>
              <a:ext cx="5760" cy="302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500" name="Group 4"/>
            <p:cNvGrpSpPr>
              <a:grpSpLocks/>
            </p:cNvGrpSpPr>
            <p:nvPr/>
          </p:nvGrpSpPr>
          <p:grpSpPr bwMode="auto">
            <a:xfrm>
              <a:off x="0" y="3024"/>
              <a:ext cx="5760" cy="1296"/>
              <a:chOff x="0" y="3024"/>
              <a:chExt cx="5760" cy="1296"/>
            </a:xfrm>
          </p:grpSpPr>
          <p:sp>
            <p:nvSpPr>
              <p:cNvPr id="106501" name="Rectangle 5"/>
              <p:cNvSpPr>
                <a:spLocks noChangeArrowheads="1"/>
              </p:cNvSpPr>
              <p:nvPr/>
            </p:nvSpPr>
            <p:spPr bwMode="white">
              <a:xfrm>
                <a:off x="0" y="3024"/>
                <a:ext cx="5760" cy="336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02" name="Rectangle 6"/>
              <p:cNvSpPr>
                <a:spLocks noChangeArrowheads="1"/>
              </p:cNvSpPr>
              <p:nvPr/>
            </p:nvSpPr>
            <p:spPr bwMode="white">
              <a:xfrm>
                <a:off x="0" y="3360"/>
                <a:ext cx="5760" cy="960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6503" name="Group 7"/>
              <p:cNvGrpSpPr>
                <a:grpSpLocks/>
              </p:cNvGrpSpPr>
              <p:nvPr/>
            </p:nvGrpSpPr>
            <p:grpSpPr bwMode="auto">
              <a:xfrm>
                <a:off x="2928" y="3216"/>
                <a:ext cx="2832" cy="1104"/>
                <a:chOff x="4080" y="3622"/>
                <a:chExt cx="1680" cy="698"/>
              </a:xfrm>
            </p:grpSpPr>
            <p:sp>
              <p:nvSpPr>
                <p:cNvPr id="106504" name="Freeform 8"/>
                <p:cNvSpPr>
                  <a:spLocks/>
                </p:cNvSpPr>
                <p:nvPr/>
              </p:nvSpPr>
              <p:spPr bwMode="auto">
                <a:xfrm>
                  <a:off x="4094" y="3622"/>
                  <a:ext cx="1666" cy="698"/>
                </a:xfrm>
                <a:custGeom>
                  <a:avLst/>
                  <a:gdLst>
                    <a:gd name="T0" fmla="*/ 0 w 1666"/>
                    <a:gd name="T1" fmla="*/ 698 h 698"/>
                    <a:gd name="T2" fmla="*/ 458 w 1666"/>
                    <a:gd name="T3" fmla="*/ 436 h 698"/>
                    <a:gd name="T4" fmla="*/ 744 w 1666"/>
                    <a:gd name="T5" fmla="*/ 214 h 698"/>
                    <a:gd name="T6" fmla="*/ 910 w 1666"/>
                    <a:gd name="T7" fmla="*/ 46 h 698"/>
                    <a:gd name="T8" fmla="*/ 944 w 1666"/>
                    <a:gd name="T9" fmla="*/ 10 h 698"/>
                    <a:gd name="T10" fmla="*/ 974 w 1666"/>
                    <a:gd name="T11" fmla="*/ 0 h 698"/>
                    <a:gd name="T12" fmla="*/ 1008 w 1666"/>
                    <a:gd name="T13" fmla="*/ 2 h 698"/>
                    <a:gd name="T14" fmla="*/ 1038 w 1666"/>
                    <a:gd name="T15" fmla="*/ 15 h 698"/>
                    <a:gd name="T16" fmla="*/ 1110 w 1666"/>
                    <a:gd name="T17" fmla="*/ 164 h 698"/>
                    <a:gd name="T18" fmla="*/ 1214 w 1666"/>
                    <a:gd name="T19" fmla="*/ 292 h 698"/>
                    <a:gd name="T20" fmla="*/ 1480 w 1666"/>
                    <a:gd name="T21" fmla="*/ 482 h 698"/>
                    <a:gd name="T22" fmla="*/ 1666 w 1666"/>
                    <a:gd name="T23" fmla="*/ 600 h 698"/>
                    <a:gd name="T24" fmla="*/ 1666 w 1666"/>
                    <a:gd name="T25" fmla="*/ 698 h 698"/>
                    <a:gd name="T26" fmla="*/ 0 w 1666"/>
                    <a:gd name="T27" fmla="*/ 698 h 6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66" h="698">
                      <a:moveTo>
                        <a:pt x="0" y="698"/>
                      </a:moveTo>
                      <a:lnTo>
                        <a:pt x="458" y="436"/>
                      </a:lnTo>
                      <a:lnTo>
                        <a:pt x="744" y="214"/>
                      </a:lnTo>
                      <a:lnTo>
                        <a:pt x="910" y="46"/>
                      </a:lnTo>
                      <a:lnTo>
                        <a:pt x="944" y="10"/>
                      </a:lnTo>
                      <a:lnTo>
                        <a:pt x="974" y="0"/>
                      </a:lnTo>
                      <a:lnTo>
                        <a:pt x="1008" y="2"/>
                      </a:lnTo>
                      <a:lnTo>
                        <a:pt x="1038" y="15"/>
                      </a:lnTo>
                      <a:lnTo>
                        <a:pt x="1110" y="164"/>
                      </a:lnTo>
                      <a:lnTo>
                        <a:pt x="1214" y="292"/>
                      </a:lnTo>
                      <a:lnTo>
                        <a:pt x="1480" y="482"/>
                      </a:lnTo>
                      <a:lnTo>
                        <a:pt x="1666" y="600"/>
                      </a:lnTo>
                      <a:lnTo>
                        <a:pt x="1666" y="698"/>
                      </a:lnTo>
                      <a:lnTo>
                        <a:pt x="0" y="69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BCA392">
                        <a:gamma/>
                        <a:tint val="0"/>
                        <a:invGamma/>
                      </a:srgbClr>
                    </a:gs>
                    <a:gs pos="50000">
                      <a:srgbClr val="BCA392"/>
                    </a:gs>
                    <a:gs pos="100000">
                      <a:srgbClr val="BCA392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6505" name="Group 9"/>
                <p:cNvGrpSpPr>
                  <a:grpSpLocks/>
                </p:cNvGrpSpPr>
                <p:nvPr/>
              </p:nvGrpSpPr>
              <p:grpSpPr bwMode="auto">
                <a:xfrm>
                  <a:off x="4080" y="3643"/>
                  <a:ext cx="1680" cy="623"/>
                  <a:chOff x="4080" y="3643"/>
                  <a:chExt cx="1680" cy="623"/>
                </a:xfrm>
              </p:grpSpPr>
              <p:sp>
                <p:nvSpPr>
                  <p:cNvPr id="106506" name="Freeform 10"/>
                  <p:cNvSpPr>
                    <a:spLocks/>
                  </p:cNvSpPr>
                  <p:nvPr/>
                </p:nvSpPr>
                <p:spPr bwMode="auto">
                  <a:xfrm>
                    <a:off x="5138" y="3643"/>
                    <a:ext cx="622" cy="611"/>
                  </a:xfrm>
                  <a:custGeom>
                    <a:avLst/>
                    <a:gdLst>
                      <a:gd name="T0" fmla="*/ 134 w 622"/>
                      <a:gd name="T1" fmla="*/ 255 h 611"/>
                      <a:gd name="T2" fmla="*/ 224 w 622"/>
                      <a:gd name="T3" fmla="*/ 341 h 611"/>
                      <a:gd name="T4" fmla="*/ 322 w 622"/>
                      <a:gd name="T5" fmla="*/ 418 h 611"/>
                      <a:gd name="T6" fmla="*/ 328 w 622"/>
                      <a:gd name="T7" fmla="*/ 425 h 611"/>
                      <a:gd name="T8" fmla="*/ 335 w 622"/>
                      <a:gd name="T9" fmla="*/ 431 h 611"/>
                      <a:gd name="T10" fmla="*/ 349 w 622"/>
                      <a:gd name="T11" fmla="*/ 443 h 611"/>
                      <a:gd name="T12" fmla="*/ 399 w 622"/>
                      <a:gd name="T13" fmla="*/ 478 h 611"/>
                      <a:gd name="T14" fmla="*/ 562 w 622"/>
                      <a:gd name="T15" fmla="*/ 577 h 611"/>
                      <a:gd name="T16" fmla="*/ 598 w 622"/>
                      <a:gd name="T17" fmla="*/ 595 h 611"/>
                      <a:gd name="T18" fmla="*/ 622 w 622"/>
                      <a:gd name="T19" fmla="*/ 611 h 611"/>
                      <a:gd name="T20" fmla="*/ 622 w 622"/>
                      <a:gd name="T21" fmla="*/ 547 h 611"/>
                      <a:gd name="T22" fmla="*/ 590 w 622"/>
                      <a:gd name="T23" fmla="*/ 531 h 611"/>
                      <a:gd name="T24" fmla="*/ 501 w 622"/>
                      <a:gd name="T25" fmla="*/ 467 h 611"/>
                      <a:gd name="T26" fmla="*/ 477 w 622"/>
                      <a:gd name="T27" fmla="*/ 452 h 611"/>
                      <a:gd name="T28" fmla="*/ 464 w 622"/>
                      <a:gd name="T29" fmla="*/ 445 h 611"/>
                      <a:gd name="T30" fmla="*/ 458 w 622"/>
                      <a:gd name="T31" fmla="*/ 443 h 611"/>
                      <a:gd name="T32" fmla="*/ 452 w 622"/>
                      <a:gd name="T33" fmla="*/ 441 h 611"/>
                      <a:gd name="T34" fmla="*/ 214 w 622"/>
                      <a:gd name="T35" fmla="*/ 276 h 611"/>
                      <a:gd name="T36" fmla="*/ 115 w 622"/>
                      <a:gd name="T37" fmla="*/ 181 h 611"/>
                      <a:gd name="T38" fmla="*/ 69 w 622"/>
                      <a:gd name="T39" fmla="*/ 125 h 611"/>
                      <a:gd name="T40" fmla="*/ 30 w 622"/>
                      <a:gd name="T41" fmla="*/ 64 h 611"/>
                      <a:gd name="T42" fmla="*/ 9 w 622"/>
                      <a:gd name="T43" fmla="*/ 21 h 611"/>
                      <a:gd name="T44" fmla="*/ 3 w 622"/>
                      <a:gd name="T45" fmla="*/ 7 h 611"/>
                      <a:gd name="T46" fmla="*/ 2 w 622"/>
                      <a:gd name="T47" fmla="*/ 4 h 611"/>
                      <a:gd name="T48" fmla="*/ 1 w 622"/>
                      <a:gd name="T49" fmla="*/ 1 h 611"/>
                      <a:gd name="T50" fmla="*/ 1 w 622"/>
                      <a:gd name="T51" fmla="*/ 0 h 611"/>
                      <a:gd name="T52" fmla="*/ 0 w 622"/>
                      <a:gd name="T53" fmla="*/ 0 h 611"/>
                      <a:gd name="T54" fmla="*/ 0 w 622"/>
                      <a:gd name="T55" fmla="*/ 0 h 611"/>
                      <a:gd name="T56" fmla="*/ 0 w 622"/>
                      <a:gd name="T57" fmla="*/ 0 h 611"/>
                      <a:gd name="T58" fmla="*/ 0 w 622"/>
                      <a:gd name="T59" fmla="*/ 0 h 611"/>
                      <a:gd name="T60" fmla="*/ 0 w 622"/>
                      <a:gd name="T61" fmla="*/ 0 h 611"/>
                      <a:gd name="T62" fmla="*/ 0 w 622"/>
                      <a:gd name="T63" fmla="*/ 0 h 611"/>
                      <a:gd name="T64" fmla="*/ 0 w 622"/>
                      <a:gd name="T65" fmla="*/ 0 h 611"/>
                      <a:gd name="T66" fmla="*/ 0 w 622"/>
                      <a:gd name="T67" fmla="*/ 0 h 611"/>
                      <a:gd name="T68" fmla="*/ 0 w 622"/>
                      <a:gd name="T69" fmla="*/ 0 h 611"/>
                      <a:gd name="T70" fmla="*/ 0 w 622"/>
                      <a:gd name="T71" fmla="*/ 0 h 611"/>
                      <a:gd name="T72" fmla="*/ 0 w 622"/>
                      <a:gd name="T73" fmla="*/ 0 h 611"/>
                      <a:gd name="T74" fmla="*/ 0 w 622"/>
                      <a:gd name="T75" fmla="*/ 0 h 611"/>
                      <a:gd name="T76" fmla="*/ 0 w 622"/>
                      <a:gd name="T77" fmla="*/ 0 h 611"/>
                      <a:gd name="T78" fmla="*/ 0 w 622"/>
                      <a:gd name="T79" fmla="*/ 0 h 611"/>
                      <a:gd name="T80" fmla="*/ 0 w 622"/>
                      <a:gd name="T81" fmla="*/ 0 h 611"/>
                      <a:gd name="T82" fmla="*/ 0 w 622"/>
                      <a:gd name="T83" fmla="*/ 0 h 611"/>
                      <a:gd name="T84" fmla="*/ 0 w 622"/>
                      <a:gd name="T85" fmla="*/ 0 h 611"/>
                      <a:gd name="T86" fmla="*/ 0 w 622"/>
                      <a:gd name="T87" fmla="*/ 1 h 611"/>
                      <a:gd name="T88" fmla="*/ 0 w 622"/>
                      <a:gd name="T89" fmla="*/ 1 h 611"/>
                      <a:gd name="T90" fmla="*/ 1 w 622"/>
                      <a:gd name="T91" fmla="*/ 2 h 611"/>
                      <a:gd name="T92" fmla="*/ 1 w 622"/>
                      <a:gd name="T93" fmla="*/ 3 h 611"/>
                      <a:gd name="T94" fmla="*/ 5 w 622"/>
                      <a:gd name="T95" fmla="*/ 15 h 611"/>
                      <a:gd name="T96" fmla="*/ 23 w 622"/>
                      <a:gd name="T97" fmla="*/ 65 h 611"/>
                      <a:gd name="T98" fmla="*/ 52 w 622"/>
                      <a:gd name="T99" fmla="*/ 129 h 611"/>
                      <a:gd name="T100" fmla="*/ 87 w 622"/>
                      <a:gd name="T101" fmla="*/ 190 h 611"/>
                      <a:gd name="T102" fmla="*/ 109 w 622"/>
                      <a:gd name="T103" fmla="*/ 224 h 611"/>
                      <a:gd name="T104" fmla="*/ 134 w 622"/>
                      <a:gd name="T105" fmla="*/ 255 h 6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622" h="611">
                        <a:moveTo>
                          <a:pt x="134" y="255"/>
                        </a:moveTo>
                        <a:lnTo>
                          <a:pt x="224" y="341"/>
                        </a:lnTo>
                        <a:lnTo>
                          <a:pt x="322" y="418"/>
                        </a:lnTo>
                        <a:lnTo>
                          <a:pt x="328" y="425"/>
                        </a:lnTo>
                        <a:lnTo>
                          <a:pt x="335" y="431"/>
                        </a:lnTo>
                        <a:lnTo>
                          <a:pt x="349" y="443"/>
                        </a:lnTo>
                        <a:lnTo>
                          <a:pt x="399" y="478"/>
                        </a:lnTo>
                        <a:lnTo>
                          <a:pt x="562" y="577"/>
                        </a:lnTo>
                        <a:lnTo>
                          <a:pt x="598" y="595"/>
                        </a:lnTo>
                        <a:lnTo>
                          <a:pt x="622" y="611"/>
                        </a:lnTo>
                        <a:lnTo>
                          <a:pt x="622" y="547"/>
                        </a:lnTo>
                        <a:lnTo>
                          <a:pt x="590" y="531"/>
                        </a:lnTo>
                        <a:lnTo>
                          <a:pt x="501" y="467"/>
                        </a:lnTo>
                        <a:lnTo>
                          <a:pt x="477" y="452"/>
                        </a:lnTo>
                        <a:lnTo>
                          <a:pt x="464" y="445"/>
                        </a:lnTo>
                        <a:lnTo>
                          <a:pt x="458" y="443"/>
                        </a:lnTo>
                        <a:lnTo>
                          <a:pt x="452" y="441"/>
                        </a:lnTo>
                        <a:lnTo>
                          <a:pt x="214" y="276"/>
                        </a:lnTo>
                        <a:lnTo>
                          <a:pt x="115" y="181"/>
                        </a:lnTo>
                        <a:lnTo>
                          <a:pt x="69" y="125"/>
                        </a:lnTo>
                        <a:lnTo>
                          <a:pt x="30" y="64"/>
                        </a:lnTo>
                        <a:lnTo>
                          <a:pt x="9" y="21"/>
                        </a:lnTo>
                        <a:lnTo>
                          <a:pt x="3" y="7"/>
                        </a:lnTo>
                        <a:lnTo>
                          <a:pt x="2" y="4"/>
                        </a:lnTo>
                        <a:lnTo>
                          <a:pt x="1" y="1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1" y="2"/>
                        </a:lnTo>
                        <a:lnTo>
                          <a:pt x="1" y="3"/>
                        </a:lnTo>
                        <a:lnTo>
                          <a:pt x="5" y="15"/>
                        </a:lnTo>
                        <a:lnTo>
                          <a:pt x="23" y="65"/>
                        </a:lnTo>
                        <a:lnTo>
                          <a:pt x="52" y="129"/>
                        </a:lnTo>
                        <a:lnTo>
                          <a:pt x="87" y="190"/>
                        </a:lnTo>
                        <a:lnTo>
                          <a:pt x="109" y="224"/>
                        </a:lnTo>
                        <a:lnTo>
                          <a:pt x="134" y="25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6B5653"/>
                      </a:gs>
                      <a:gs pos="100000">
                        <a:srgbClr val="6B5653">
                          <a:gamma/>
                          <a:tint val="0"/>
                          <a:invGamma/>
                        </a:srgbClr>
                      </a:gs>
                    </a:gsLst>
                    <a:lin ang="27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507" name="Freeform 11"/>
                  <p:cNvSpPr>
                    <a:spLocks/>
                  </p:cNvSpPr>
                  <p:nvPr/>
                </p:nvSpPr>
                <p:spPr bwMode="auto">
                  <a:xfrm>
                    <a:off x="4080" y="3675"/>
                    <a:ext cx="917" cy="591"/>
                  </a:xfrm>
                  <a:custGeom>
                    <a:avLst/>
                    <a:gdLst>
                      <a:gd name="T0" fmla="*/ 1932 w 3410"/>
                      <a:gd name="T1" fmla="*/ 1087 h 2056"/>
                      <a:gd name="T2" fmla="*/ 1860 w 3410"/>
                      <a:gd name="T3" fmla="*/ 1115 h 2056"/>
                      <a:gd name="T4" fmla="*/ 1572 w 3410"/>
                      <a:gd name="T5" fmla="*/ 1272 h 2056"/>
                      <a:gd name="T6" fmla="*/ 572 w 3410"/>
                      <a:gd name="T7" fmla="*/ 1700 h 2056"/>
                      <a:gd name="T8" fmla="*/ 152 w 3410"/>
                      <a:gd name="T9" fmla="*/ 1853 h 2056"/>
                      <a:gd name="T10" fmla="*/ 75 w 3410"/>
                      <a:gd name="T11" fmla="*/ 1884 h 2056"/>
                      <a:gd name="T12" fmla="*/ 43 w 3410"/>
                      <a:gd name="T13" fmla="*/ 1907 h 2056"/>
                      <a:gd name="T14" fmla="*/ 29 w 3410"/>
                      <a:gd name="T15" fmla="*/ 1922 h 2056"/>
                      <a:gd name="T16" fmla="*/ 17 w 3410"/>
                      <a:gd name="T17" fmla="*/ 1942 h 2056"/>
                      <a:gd name="T18" fmla="*/ 0 w 3410"/>
                      <a:gd name="T19" fmla="*/ 1988 h 2056"/>
                      <a:gd name="T20" fmla="*/ 38 w 3410"/>
                      <a:gd name="T21" fmla="*/ 2016 h 2056"/>
                      <a:gd name="T22" fmla="*/ 80 w 3410"/>
                      <a:gd name="T23" fmla="*/ 2034 h 2056"/>
                      <a:gd name="T24" fmla="*/ 171 w 3410"/>
                      <a:gd name="T25" fmla="*/ 2051 h 2056"/>
                      <a:gd name="T26" fmla="*/ 234 w 3410"/>
                      <a:gd name="T27" fmla="*/ 2053 h 2056"/>
                      <a:gd name="T28" fmla="*/ 462 w 3410"/>
                      <a:gd name="T29" fmla="*/ 2031 h 2056"/>
                      <a:gd name="T30" fmla="*/ 894 w 3410"/>
                      <a:gd name="T31" fmla="*/ 1901 h 2056"/>
                      <a:gd name="T32" fmla="*/ 1544 w 3410"/>
                      <a:gd name="T33" fmla="*/ 1584 h 2056"/>
                      <a:gd name="T34" fmla="*/ 1636 w 3410"/>
                      <a:gd name="T35" fmla="*/ 1522 h 2056"/>
                      <a:gd name="T36" fmla="*/ 1663 w 3410"/>
                      <a:gd name="T37" fmla="*/ 1497 h 2056"/>
                      <a:gd name="T38" fmla="*/ 3052 w 3410"/>
                      <a:gd name="T39" fmla="*/ 423 h 2056"/>
                      <a:gd name="T40" fmla="*/ 3398 w 3410"/>
                      <a:gd name="T41" fmla="*/ 27 h 2056"/>
                      <a:gd name="T42" fmla="*/ 3408 w 3410"/>
                      <a:gd name="T43" fmla="*/ 9 h 2056"/>
                      <a:gd name="T44" fmla="*/ 3410 w 3410"/>
                      <a:gd name="T45" fmla="*/ 5 h 2056"/>
                      <a:gd name="T46" fmla="*/ 3410 w 3410"/>
                      <a:gd name="T47" fmla="*/ 2 h 2056"/>
                      <a:gd name="T48" fmla="*/ 3410 w 3410"/>
                      <a:gd name="T49" fmla="*/ 1 h 2056"/>
                      <a:gd name="T50" fmla="*/ 3410 w 3410"/>
                      <a:gd name="T51" fmla="*/ 1 h 2056"/>
                      <a:gd name="T52" fmla="*/ 3410 w 3410"/>
                      <a:gd name="T53" fmla="*/ 1 h 2056"/>
                      <a:gd name="T54" fmla="*/ 3410 w 3410"/>
                      <a:gd name="T55" fmla="*/ 0 h 2056"/>
                      <a:gd name="T56" fmla="*/ 3409 w 3410"/>
                      <a:gd name="T57" fmla="*/ 0 h 2056"/>
                      <a:gd name="T58" fmla="*/ 3409 w 3410"/>
                      <a:gd name="T59" fmla="*/ 0 h 2056"/>
                      <a:gd name="T60" fmla="*/ 3409 w 3410"/>
                      <a:gd name="T61" fmla="*/ 0 h 2056"/>
                      <a:gd name="T62" fmla="*/ 3408 w 3410"/>
                      <a:gd name="T63" fmla="*/ 0 h 2056"/>
                      <a:gd name="T64" fmla="*/ 3407 w 3410"/>
                      <a:gd name="T65" fmla="*/ 0 h 2056"/>
                      <a:gd name="T66" fmla="*/ 3404 w 3410"/>
                      <a:gd name="T67" fmla="*/ 1 h 2056"/>
                      <a:gd name="T68" fmla="*/ 3394 w 3410"/>
                      <a:gd name="T69" fmla="*/ 10 h 2056"/>
                      <a:gd name="T70" fmla="*/ 3154 w 3410"/>
                      <a:gd name="T71" fmla="*/ 217 h 20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410" h="2056">
                        <a:moveTo>
                          <a:pt x="2643" y="605"/>
                        </a:moveTo>
                        <a:lnTo>
                          <a:pt x="1932" y="1087"/>
                        </a:lnTo>
                        <a:lnTo>
                          <a:pt x="1896" y="1099"/>
                        </a:lnTo>
                        <a:lnTo>
                          <a:pt x="1860" y="1115"/>
                        </a:lnTo>
                        <a:lnTo>
                          <a:pt x="1793" y="1151"/>
                        </a:lnTo>
                        <a:lnTo>
                          <a:pt x="1572" y="1272"/>
                        </a:lnTo>
                        <a:lnTo>
                          <a:pt x="912" y="1615"/>
                        </a:lnTo>
                        <a:lnTo>
                          <a:pt x="572" y="1700"/>
                        </a:lnTo>
                        <a:lnTo>
                          <a:pt x="240" y="1814"/>
                        </a:lnTo>
                        <a:lnTo>
                          <a:pt x="152" y="1853"/>
                        </a:lnTo>
                        <a:lnTo>
                          <a:pt x="113" y="1868"/>
                        </a:lnTo>
                        <a:lnTo>
                          <a:pt x="75" y="1884"/>
                        </a:lnTo>
                        <a:lnTo>
                          <a:pt x="58" y="1895"/>
                        </a:lnTo>
                        <a:lnTo>
                          <a:pt x="43" y="1907"/>
                        </a:lnTo>
                        <a:lnTo>
                          <a:pt x="36" y="1914"/>
                        </a:lnTo>
                        <a:lnTo>
                          <a:pt x="29" y="1922"/>
                        </a:lnTo>
                        <a:lnTo>
                          <a:pt x="23" y="1931"/>
                        </a:lnTo>
                        <a:lnTo>
                          <a:pt x="17" y="1942"/>
                        </a:lnTo>
                        <a:lnTo>
                          <a:pt x="8" y="1964"/>
                        </a:lnTo>
                        <a:lnTo>
                          <a:pt x="0" y="1988"/>
                        </a:lnTo>
                        <a:lnTo>
                          <a:pt x="18" y="2003"/>
                        </a:lnTo>
                        <a:lnTo>
                          <a:pt x="38" y="2016"/>
                        </a:lnTo>
                        <a:lnTo>
                          <a:pt x="59" y="2026"/>
                        </a:lnTo>
                        <a:lnTo>
                          <a:pt x="80" y="2034"/>
                        </a:lnTo>
                        <a:lnTo>
                          <a:pt x="125" y="2046"/>
                        </a:lnTo>
                        <a:lnTo>
                          <a:pt x="171" y="2051"/>
                        </a:lnTo>
                        <a:lnTo>
                          <a:pt x="213" y="2051"/>
                        </a:lnTo>
                        <a:lnTo>
                          <a:pt x="234" y="2053"/>
                        </a:lnTo>
                        <a:lnTo>
                          <a:pt x="255" y="2056"/>
                        </a:lnTo>
                        <a:lnTo>
                          <a:pt x="462" y="2031"/>
                        </a:lnTo>
                        <a:lnTo>
                          <a:pt x="665" y="1983"/>
                        </a:lnTo>
                        <a:lnTo>
                          <a:pt x="894" y="1901"/>
                        </a:lnTo>
                        <a:lnTo>
                          <a:pt x="1289" y="1725"/>
                        </a:lnTo>
                        <a:lnTo>
                          <a:pt x="1544" y="1584"/>
                        </a:lnTo>
                        <a:lnTo>
                          <a:pt x="1607" y="1545"/>
                        </a:lnTo>
                        <a:lnTo>
                          <a:pt x="1636" y="1522"/>
                        </a:lnTo>
                        <a:lnTo>
                          <a:pt x="1650" y="1509"/>
                        </a:lnTo>
                        <a:lnTo>
                          <a:pt x="1663" y="1497"/>
                        </a:lnTo>
                        <a:lnTo>
                          <a:pt x="2545" y="866"/>
                        </a:lnTo>
                        <a:lnTo>
                          <a:pt x="3052" y="423"/>
                        </a:lnTo>
                        <a:lnTo>
                          <a:pt x="3339" y="108"/>
                        </a:lnTo>
                        <a:lnTo>
                          <a:pt x="3398" y="27"/>
                        </a:lnTo>
                        <a:lnTo>
                          <a:pt x="3406" y="14"/>
                        </a:lnTo>
                        <a:lnTo>
                          <a:pt x="3408" y="9"/>
                        </a:lnTo>
                        <a:lnTo>
                          <a:pt x="3410" y="6"/>
                        </a:lnTo>
                        <a:lnTo>
                          <a:pt x="3410" y="5"/>
                        </a:lnTo>
                        <a:lnTo>
                          <a:pt x="3410" y="3"/>
                        </a:lnTo>
                        <a:lnTo>
                          <a:pt x="3410" y="2"/>
                        </a:lnTo>
                        <a:lnTo>
                          <a:pt x="3410" y="2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0"/>
                        </a:lnTo>
                        <a:lnTo>
                          <a:pt x="3410" y="0"/>
                        </a:lnTo>
                        <a:lnTo>
                          <a:pt x="3410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8" y="0"/>
                        </a:lnTo>
                        <a:lnTo>
                          <a:pt x="3408" y="0"/>
                        </a:lnTo>
                        <a:lnTo>
                          <a:pt x="3407" y="0"/>
                        </a:lnTo>
                        <a:lnTo>
                          <a:pt x="3406" y="1"/>
                        </a:lnTo>
                        <a:lnTo>
                          <a:pt x="3404" y="1"/>
                        </a:lnTo>
                        <a:lnTo>
                          <a:pt x="3401" y="3"/>
                        </a:lnTo>
                        <a:lnTo>
                          <a:pt x="3394" y="10"/>
                        </a:lnTo>
                        <a:lnTo>
                          <a:pt x="3349" y="48"/>
                        </a:lnTo>
                        <a:lnTo>
                          <a:pt x="3154" y="217"/>
                        </a:lnTo>
                        <a:lnTo>
                          <a:pt x="2643" y="60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6B5653">
                          <a:gamma/>
                          <a:tint val="0"/>
                          <a:invGamma/>
                        </a:srgbClr>
                      </a:gs>
                      <a:gs pos="100000">
                        <a:srgbClr val="6B5653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1065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065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106510" name="Rectangle 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06511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06512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CEAC719-EB8B-444C-B8B1-1C99CF44CB5A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09E6F-B42B-4717-94BC-E5F0C10E675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715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163C3-50D8-45DE-A15A-0036029F8B7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7948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C6059-7A45-4A52-B8E5-184FA177C38D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0286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469EC-A175-460D-8045-BAD5E371C071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528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A59A-82FA-4505-BA9A-8933F00CACD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574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39DC8-8E9F-40E9-BFE7-575B781703F9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572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A5E3E-31F4-4EE1-B04C-5BE4339EC1F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990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FB25D-42B8-48EF-B421-E1F23E9B5070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233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BB9BB-3223-461A-9BAE-32856AB466E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15916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59A70-580B-45B0-B911-B6D3F9264A3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1854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54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50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476" name="Group 4"/>
            <p:cNvGrpSpPr>
              <a:grpSpLocks/>
            </p:cNvGrpSpPr>
            <p:nvPr/>
          </p:nvGrpSpPr>
          <p:grpSpPr bwMode="auto">
            <a:xfrm>
              <a:off x="0" y="3504"/>
              <a:ext cx="5760" cy="816"/>
              <a:chOff x="0" y="3504"/>
              <a:chExt cx="5760" cy="816"/>
            </a:xfrm>
          </p:grpSpPr>
          <p:sp>
            <p:nvSpPr>
              <p:cNvPr id="105477" name="Rectangle 5"/>
              <p:cNvSpPr>
                <a:spLocks noChangeArrowheads="1"/>
              </p:cNvSpPr>
              <p:nvPr/>
            </p:nvSpPr>
            <p:spPr bwMode="white">
              <a:xfrm>
                <a:off x="0" y="3504"/>
                <a:ext cx="5760" cy="336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78" name="Rectangle 6"/>
              <p:cNvSpPr>
                <a:spLocks noChangeArrowheads="1"/>
              </p:cNvSpPr>
              <p:nvPr/>
            </p:nvSpPr>
            <p:spPr bwMode="white">
              <a:xfrm>
                <a:off x="0" y="3840"/>
                <a:ext cx="5760" cy="480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5479" name="Group 7"/>
              <p:cNvGrpSpPr>
                <a:grpSpLocks/>
              </p:cNvGrpSpPr>
              <p:nvPr/>
            </p:nvGrpSpPr>
            <p:grpSpPr bwMode="auto">
              <a:xfrm>
                <a:off x="4080" y="3622"/>
                <a:ext cx="1680" cy="698"/>
                <a:chOff x="4080" y="3622"/>
                <a:chExt cx="1680" cy="698"/>
              </a:xfrm>
            </p:grpSpPr>
            <p:sp>
              <p:nvSpPr>
                <p:cNvPr id="105480" name="Freeform 8"/>
                <p:cNvSpPr>
                  <a:spLocks/>
                </p:cNvSpPr>
                <p:nvPr/>
              </p:nvSpPr>
              <p:spPr bwMode="auto">
                <a:xfrm>
                  <a:off x="4094" y="3622"/>
                  <a:ext cx="1666" cy="698"/>
                </a:xfrm>
                <a:custGeom>
                  <a:avLst/>
                  <a:gdLst>
                    <a:gd name="T0" fmla="*/ 0 w 1666"/>
                    <a:gd name="T1" fmla="*/ 698 h 698"/>
                    <a:gd name="T2" fmla="*/ 458 w 1666"/>
                    <a:gd name="T3" fmla="*/ 436 h 698"/>
                    <a:gd name="T4" fmla="*/ 744 w 1666"/>
                    <a:gd name="T5" fmla="*/ 214 h 698"/>
                    <a:gd name="T6" fmla="*/ 910 w 1666"/>
                    <a:gd name="T7" fmla="*/ 46 h 698"/>
                    <a:gd name="T8" fmla="*/ 944 w 1666"/>
                    <a:gd name="T9" fmla="*/ 10 h 698"/>
                    <a:gd name="T10" fmla="*/ 974 w 1666"/>
                    <a:gd name="T11" fmla="*/ 0 h 698"/>
                    <a:gd name="T12" fmla="*/ 1008 w 1666"/>
                    <a:gd name="T13" fmla="*/ 2 h 698"/>
                    <a:gd name="T14" fmla="*/ 1038 w 1666"/>
                    <a:gd name="T15" fmla="*/ 15 h 698"/>
                    <a:gd name="T16" fmla="*/ 1110 w 1666"/>
                    <a:gd name="T17" fmla="*/ 164 h 698"/>
                    <a:gd name="T18" fmla="*/ 1214 w 1666"/>
                    <a:gd name="T19" fmla="*/ 292 h 698"/>
                    <a:gd name="T20" fmla="*/ 1480 w 1666"/>
                    <a:gd name="T21" fmla="*/ 482 h 698"/>
                    <a:gd name="T22" fmla="*/ 1666 w 1666"/>
                    <a:gd name="T23" fmla="*/ 600 h 698"/>
                    <a:gd name="T24" fmla="*/ 1666 w 1666"/>
                    <a:gd name="T25" fmla="*/ 698 h 698"/>
                    <a:gd name="T26" fmla="*/ 0 w 1666"/>
                    <a:gd name="T27" fmla="*/ 698 h 6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66" h="698">
                      <a:moveTo>
                        <a:pt x="0" y="698"/>
                      </a:moveTo>
                      <a:lnTo>
                        <a:pt x="458" y="436"/>
                      </a:lnTo>
                      <a:lnTo>
                        <a:pt x="744" y="214"/>
                      </a:lnTo>
                      <a:lnTo>
                        <a:pt x="910" y="46"/>
                      </a:lnTo>
                      <a:lnTo>
                        <a:pt x="944" y="10"/>
                      </a:lnTo>
                      <a:lnTo>
                        <a:pt x="974" y="0"/>
                      </a:lnTo>
                      <a:lnTo>
                        <a:pt x="1008" y="2"/>
                      </a:lnTo>
                      <a:lnTo>
                        <a:pt x="1038" y="15"/>
                      </a:lnTo>
                      <a:lnTo>
                        <a:pt x="1110" y="164"/>
                      </a:lnTo>
                      <a:lnTo>
                        <a:pt x="1214" y="292"/>
                      </a:lnTo>
                      <a:lnTo>
                        <a:pt x="1480" y="482"/>
                      </a:lnTo>
                      <a:lnTo>
                        <a:pt x="1666" y="600"/>
                      </a:lnTo>
                      <a:lnTo>
                        <a:pt x="1666" y="698"/>
                      </a:lnTo>
                      <a:lnTo>
                        <a:pt x="0" y="69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BCA392">
                        <a:gamma/>
                        <a:tint val="0"/>
                        <a:invGamma/>
                      </a:srgbClr>
                    </a:gs>
                    <a:gs pos="50000">
                      <a:srgbClr val="BCA392"/>
                    </a:gs>
                    <a:gs pos="100000">
                      <a:srgbClr val="BCA392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5481" name="Group 9"/>
                <p:cNvGrpSpPr>
                  <a:grpSpLocks/>
                </p:cNvGrpSpPr>
                <p:nvPr/>
              </p:nvGrpSpPr>
              <p:grpSpPr bwMode="auto">
                <a:xfrm>
                  <a:off x="4080" y="3643"/>
                  <a:ext cx="1680" cy="623"/>
                  <a:chOff x="4080" y="3643"/>
                  <a:chExt cx="1680" cy="623"/>
                </a:xfrm>
              </p:grpSpPr>
              <p:sp>
                <p:nvSpPr>
                  <p:cNvPr id="105482" name="Freeform 10"/>
                  <p:cNvSpPr>
                    <a:spLocks/>
                  </p:cNvSpPr>
                  <p:nvPr/>
                </p:nvSpPr>
                <p:spPr bwMode="auto">
                  <a:xfrm>
                    <a:off x="5138" y="3643"/>
                    <a:ext cx="622" cy="611"/>
                  </a:xfrm>
                  <a:custGeom>
                    <a:avLst/>
                    <a:gdLst>
                      <a:gd name="T0" fmla="*/ 134 w 622"/>
                      <a:gd name="T1" fmla="*/ 255 h 611"/>
                      <a:gd name="T2" fmla="*/ 224 w 622"/>
                      <a:gd name="T3" fmla="*/ 341 h 611"/>
                      <a:gd name="T4" fmla="*/ 322 w 622"/>
                      <a:gd name="T5" fmla="*/ 418 h 611"/>
                      <a:gd name="T6" fmla="*/ 328 w 622"/>
                      <a:gd name="T7" fmla="*/ 425 h 611"/>
                      <a:gd name="T8" fmla="*/ 335 w 622"/>
                      <a:gd name="T9" fmla="*/ 431 h 611"/>
                      <a:gd name="T10" fmla="*/ 349 w 622"/>
                      <a:gd name="T11" fmla="*/ 443 h 611"/>
                      <a:gd name="T12" fmla="*/ 399 w 622"/>
                      <a:gd name="T13" fmla="*/ 478 h 611"/>
                      <a:gd name="T14" fmla="*/ 562 w 622"/>
                      <a:gd name="T15" fmla="*/ 577 h 611"/>
                      <a:gd name="T16" fmla="*/ 598 w 622"/>
                      <a:gd name="T17" fmla="*/ 595 h 611"/>
                      <a:gd name="T18" fmla="*/ 622 w 622"/>
                      <a:gd name="T19" fmla="*/ 611 h 611"/>
                      <a:gd name="T20" fmla="*/ 622 w 622"/>
                      <a:gd name="T21" fmla="*/ 547 h 611"/>
                      <a:gd name="T22" fmla="*/ 590 w 622"/>
                      <a:gd name="T23" fmla="*/ 531 h 611"/>
                      <a:gd name="T24" fmla="*/ 501 w 622"/>
                      <a:gd name="T25" fmla="*/ 467 h 611"/>
                      <a:gd name="T26" fmla="*/ 477 w 622"/>
                      <a:gd name="T27" fmla="*/ 452 h 611"/>
                      <a:gd name="T28" fmla="*/ 464 w 622"/>
                      <a:gd name="T29" fmla="*/ 445 h 611"/>
                      <a:gd name="T30" fmla="*/ 458 w 622"/>
                      <a:gd name="T31" fmla="*/ 443 h 611"/>
                      <a:gd name="T32" fmla="*/ 452 w 622"/>
                      <a:gd name="T33" fmla="*/ 441 h 611"/>
                      <a:gd name="T34" fmla="*/ 214 w 622"/>
                      <a:gd name="T35" fmla="*/ 276 h 611"/>
                      <a:gd name="T36" fmla="*/ 115 w 622"/>
                      <a:gd name="T37" fmla="*/ 181 h 611"/>
                      <a:gd name="T38" fmla="*/ 69 w 622"/>
                      <a:gd name="T39" fmla="*/ 125 h 611"/>
                      <a:gd name="T40" fmla="*/ 30 w 622"/>
                      <a:gd name="T41" fmla="*/ 64 h 611"/>
                      <a:gd name="T42" fmla="*/ 9 w 622"/>
                      <a:gd name="T43" fmla="*/ 21 h 611"/>
                      <a:gd name="T44" fmla="*/ 3 w 622"/>
                      <a:gd name="T45" fmla="*/ 7 h 611"/>
                      <a:gd name="T46" fmla="*/ 2 w 622"/>
                      <a:gd name="T47" fmla="*/ 4 h 611"/>
                      <a:gd name="T48" fmla="*/ 1 w 622"/>
                      <a:gd name="T49" fmla="*/ 1 h 611"/>
                      <a:gd name="T50" fmla="*/ 1 w 622"/>
                      <a:gd name="T51" fmla="*/ 0 h 611"/>
                      <a:gd name="T52" fmla="*/ 0 w 622"/>
                      <a:gd name="T53" fmla="*/ 0 h 611"/>
                      <a:gd name="T54" fmla="*/ 0 w 622"/>
                      <a:gd name="T55" fmla="*/ 0 h 611"/>
                      <a:gd name="T56" fmla="*/ 0 w 622"/>
                      <a:gd name="T57" fmla="*/ 0 h 611"/>
                      <a:gd name="T58" fmla="*/ 0 w 622"/>
                      <a:gd name="T59" fmla="*/ 0 h 611"/>
                      <a:gd name="T60" fmla="*/ 0 w 622"/>
                      <a:gd name="T61" fmla="*/ 0 h 611"/>
                      <a:gd name="T62" fmla="*/ 0 w 622"/>
                      <a:gd name="T63" fmla="*/ 0 h 611"/>
                      <a:gd name="T64" fmla="*/ 0 w 622"/>
                      <a:gd name="T65" fmla="*/ 0 h 611"/>
                      <a:gd name="T66" fmla="*/ 0 w 622"/>
                      <a:gd name="T67" fmla="*/ 0 h 611"/>
                      <a:gd name="T68" fmla="*/ 0 w 622"/>
                      <a:gd name="T69" fmla="*/ 0 h 611"/>
                      <a:gd name="T70" fmla="*/ 0 w 622"/>
                      <a:gd name="T71" fmla="*/ 0 h 611"/>
                      <a:gd name="T72" fmla="*/ 0 w 622"/>
                      <a:gd name="T73" fmla="*/ 0 h 611"/>
                      <a:gd name="T74" fmla="*/ 0 w 622"/>
                      <a:gd name="T75" fmla="*/ 0 h 611"/>
                      <a:gd name="T76" fmla="*/ 0 w 622"/>
                      <a:gd name="T77" fmla="*/ 0 h 611"/>
                      <a:gd name="T78" fmla="*/ 0 w 622"/>
                      <a:gd name="T79" fmla="*/ 0 h 611"/>
                      <a:gd name="T80" fmla="*/ 0 w 622"/>
                      <a:gd name="T81" fmla="*/ 0 h 611"/>
                      <a:gd name="T82" fmla="*/ 0 w 622"/>
                      <a:gd name="T83" fmla="*/ 0 h 611"/>
                      <a:gd name="T84" fmla="*/ 0 w 622"/>
                      <a:gd name="T85" fmla="*/ 0 h 611"/>
                      <a:gd name="T86" fmla="*/ 0 w 622"/>
                      <a:gd name="T87" fmla="*/ 1 h 611"/>
                      <a:gd name="T88" fmla="*/ 0 w 622"/>
                      <a:gd name="T89" fmla="*/ 1 h 611"/>
                      <a:gd name="T90" fmla="*/ 1 w 622"/>
                      <a:gd name="T91" fmla="*/ 2 h 611"/>
                      <a:gd name="T92" fmla="*/ 1 w 622"/>
                      <a:gd name="T93" fmla="*/ 3 h 611"/>
                      <a:gd name="T94" fmla="*/ 5 w 622"/>
                      <a:gd name="T95" fmla="*/ 15 h 611"/>
                      <a:gd name="T96" fmla="*/ 23 w 622"/>
                      <a:gd name="T97" fmla="*/ 65 h 611"/>
                      <a:gd name="T98" fmla="*/ 52 w 622"/>
                      <a:gd name="T99" fmla="*/ 129 h 611"/>
                      <a:gd name="T100" fmla="*/ 87 w 622"/>
                      <a:gd name="T101" fmla="*/ 190 h 611"/>
                      <a:gd name="T102" fmla="*/ 109 w 622"/>
                      <a:gd name="T103" fmla="*/ 224 h 611"/>
                      <a:gd name="T104" fmla="*/ 134 w 622"/>
                      <a:gd name="T105" fmla="*/ 255 h 6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622" h="611">
                        <a:moveTo>
                          <a:pt x="134" y="255"/>
                        </a:moveTo>
                        <a:lnTo>
                          <a:pt x="224" y="341"/>
                        </a:lnTo>
                        <a:lnTo>
                          <a:pt x="322" y="418"/>
                        </a:lnTo>
                        <a:lnTo>
                          <a:pt x="328" y="425"/>
                        </a:lnTo>
                        <a:lnTo>
                          <a:pt x="335" y="431"/>
                        </a:lnTo>
                        <a:lnTo>
                          <a:pt x="349" y="443"/>
                        </a:lnTo>
                        <a:lnTo>
                          <a:pt x="399" y="478"/>
                        </a:lnTo>
                        <a:lnTo>
                          <a:pt x="562" y="577"/>
                        </a:lnTo>
                        <a:lnTo>
                          <a:pt x="598" y="595"/>
                        </a:lnTo>
                        <a:lnTo>
                          <a:pt x="622" y="611"/>
                        </a:lnTo>
                        <a:lnTo>
                          <a:pt x="622" y="547"/>
                        </a:lnTo>
                        <a:lnTo>
                          <a:pt x="590" y="531"/>
                        </a:lnTo>
                        <a:lnTo>
                          <a:pt x="501" y="467"/>
                        </a:lnTo>
                        <a:lnTo>
                          <a:pt x="477" y="452"/>
                        </a:lnTo>
                        <a:lnTo>
                          <a:pt x="464" y="445"/>
                        </a:lnTo>
                        <a:lnTo>
                          <a:pt x="458" y="443"/>
                        </a:lnTo>
                        <a:lnTo>
                          <a:pt x="452" y="441"/>
                        </a:lnTo>
                        <a:lnTo>
                          <a:pt x="214" y="276"/>
                        </a:lnTo>
                        <a:lnTo>
                          <a:pt x="115" y="181"/>
                        </a:lnTo>
                        <a:lnTo>
                          <a:pt x="69" y="125"/>
                        </a:lnTo>
                        <a:lnTo>
                          <a:pt x="30" y="64"/>
                        </a:lnTo>
                        <a:lnTo>
                          <a:pt x="9" y="21"/>
                        </a:lnTo>
                        <a:lnTo>
                          <a:pt x="3" y="7"/>
                        </a:lnTo>
                        <a:lnTo>
                          <a:pt x="2" y="4"/>
                        </a:lnTo>
                        <a:lnTo>
                          <a:pt x="1" y="1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1" y="2"/>
                        </a:lnTo>
                        <a:lnTo>
                          <a:pt x="1" y="3"/>
                        </a:lnTo>
                        <a:lnTo>
                          <a:pt x="5" y="15"/>
                        </a:lnTo>
                        <a:lnTo>
                          <a:pt x="23" y="65"/>
                        </a:lnTo>
                        <a:lnTo>
                          <a:pt x="52" y="129"/>
                        </a:lnTo>
                        <a:lnTo>
                          <a:pt x="87" y="190"/>
                        </a:lnTo>
                        <a:lnTo>
                          <a:pt x="109" y="224"/>
                        </a:lnTo>
                        <a:lnTo>
                          <a:pt x="134" y="25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6B5653"/>
                      </a:gs>
                      <a:gs pos="100000">
                        <a:srgbClr val="6B5653">
                          <a:gamma/>
                          <a:tint val="0"/>
                          <a:invGamma/>
                        </a:srgbClr>
                      </a:gs>
                    </a:gsLst>
                    <a:lin ang="27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483" name="Freeform 11"/>
                  <p:cNvSpPr>
                    <a:spLocks/>
                  </p:cNvSpPr>
                  <p:nvPr/>
                </p:nvSpPr>
                <p:spPr bwMode="auto">
                  <a:xfrm>
                    <a:off x="4080" y="3675"/>
                    <a:ext cx="917" cy="591"/>
                  </a:xfrm>
                  <a:custGeom>
                    <a:avLst/>
                    <a:gdLst>
                      <a:gd name="T0" fmla="*/ 1932 w 3410"/>
                      <a:gd name="T1" fmla="*/ 1087 h 2056"/>
                      <a:gd name="T2" fmla="*/ 1860 w 3410"/>
                      <a:gd name="T3" fmla="*/ 1115 h 2056"/>
                      <a:gd name="T4" fmla="*/ 1572 w 3410"/>
                      <a:gd name="T5" fmla="*/ 1272 h 2056"/>
                      <a:gd name="T6" fmla="*/ 572 w 3410"/>
                      <a:gd name="T7" fmla="*/ 1700 h 2056"/>
                      <a:gd name="T8" fmla="*/ 152 w 3410"/>
                      <a:gd name="T9" fmla="*/ 1853 h 2056"/>
                      <a:gd name="T10" fmla="*/ 75 w 3410"/>
                      <a:gd name="T11" fmla="*/ 1884 h 2056"/>
                      <a:gd name="T12" fmla="*/ 43 w 3410"/>
                      <a:gd name="T13" fmla="*/ 1907 h 2056"/>
                      <a:gd name="T14" fmla="*/ 29 w 3410"/>
                      <a:gd name="T15" fmla="*/ 1922 h 2056"/>
                      <a:gd name="T16" fmla="*/ 17 w 3410"/>
                      <a:gd name="T17" fmla="*/ 1942 h 2056"/>
                      <a:gd name="T18" fmla="*/ 0 w 3410"/>
                      <a:gd name="T19" fmla="*/ 1988 h 2056"/>
                      <a:gd name="T20" fmla="*/ 38 w 3410"/>
                      <a:gd name="T21" fmla="*/ 2016 h 2056"/>
                      <a:gd name="T22" fmla="*/ 80 w 3410"/>
                      <a:gd name="T23" fmla="*/ 2034 h 2056"/>
                      <a:gd name="T24" fmla="*/ 171 w 3410"/>
                      <a:gd name="T25" fmla="*/ 2051 h 2056"/>
                      <a:gd name="T26" fmla="*/ 234 w 3410"/>
                      <a:gd name="T27" fmla="*/ 2053 h 2056"/>
                      <a:gd name="T28" fmla="*/ 462 w 3410"/>
                      <a:gd name="T29" fmla="*/ 2031 h 2056"/>
                      <a:gd name="T30" fmla="*/ 894 w 3410"/>
                      <a:gd name="T31" fmla="*/ 1901 h 2056"/>
                      <a:gd name="T32" fmla="*/ 1544 w 3410"/>
                      <a:gd name="T33" fmla="*/ 1584 h 2056"/>
                      <a:gd name="T34" fmla="*/ 1636 w 3410"/>
                      <a:gd name="T35" fmla="*/ 1522 h 2056"/>
                      <a:gd name="T36" fmla="*/ 1663 w 3410"/>
                      <a:gd name="T37" fmla="*/ 1497 h 2056"/>
                      <a:gd name="T38" fmla="*/ 3052 w 3410"/>
                      <a:gd name="T39" fmla="*/ 423 h 2056"/>
                      <a:gd name="T40" fmla="*/ 3398 w 3410"/>
                      <a:gd name="T41" fmla="*/ 27 h 2056"/>
                      <a:gd name="T42" fmla="*/ 3408 w 3410"/>
                      <a:gd name="T43" fmla="*/ 9 h 2056"/>
                      <a:gd name="T44" fmla="*/ 3410 w 3410"/>
                      <a:gd name="T45" fmla="*/ 5 h 2056"/>
                      <a:gd name="T46" fmla="*/ 3410 w 3410"/>
                      <a:gd name="T47" fmla="*/ 2 h 2056"/>
                      <a:gd name="T48" fmla="*/ 3410 w 3410"/>
                      <a:gd name="T49" fmla="*/ 1 h 2056"/>
                      <a:gd name="T50" fmla="*/ 3410 w 3410"/>
                      <a:gd name="T51" fmla="*/ 1 h 2056"/>
                      <a:gd name="T52" fmla="*/ 3410 w 3410"/>
                      <a:gd name="T53" fmla="*/ 1 h 2056"/>
                      <a:gd name="T54" fmla="*/ 3410 w 3410"/>
                      <a:gd name="T55" fmla="*/ 0 h 2056"/>
                      <a:gd name="T56" fmla="*/ 3409 w 3410"/>
                      <a:gd name="T57" fmla="*/ 0 h 2056"/>
                      <a:gd name="T58" fmla="*/ 3409 w 3410"/>
                      <a:gd name="T59" fmla="*/ 0 h 2056"/>
                      <a:gd name="T60" fmla="*/ 3409 w 3410"/>
                      <a:gd name="T61" fmla="*/ 0 h 2056"/>
                      <a:gd name="T62" fmla="*/ 3408 w 3410"/>
                      <a:gd name="T63" fmla="*/ 0 h 2056"/>
                      <a:gd name="T64" fmla="*/ 3407 w 3410"/>
                      <a:gd name="T65" fmla="*/ 0 h 2056"/>
                      <a:gd name="T66" fmla="*/ 3404 w 3410"/>
                      <a:gd name="T67" fmla="*/ 1 h 2056"/>
                      <a:gd name="T68" fmla="*/ 3394 w 3410"/>
                      <a:gd name="T69" fmla="*/ 10 h 2056"/>
                      <a:gd name="T70" fmla="*/ 3154 w 3410"/>
                      <a:gd name="T71" fmla="*/ 217 h 20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410" h="2056">
                        <a:moveTo>
                          <a:pt x="2643" y="605"/>
                        </a:moveTo>
                        <a:lnTo>
                          <a:pt x="1932" y="1087"/>
                        </a:lnTo>
                        <a:lnTo>
                          <a:pt x="1896" y="1099"/>
                        </a:lnTo>
                        <a:lnTo>
                          <a:pt x="1860" y="1115"/>
                        </a:lnTo>
                        <a:lnTo>
                          <a:pt x="1793" y="1151"/>
                        </a:lnTo>
                        <a:lnTo>
                          <a:pt x="1572" y="1272"/>
                        </a:lnTo>
                        <a:lnTo>
                          <a:pt x="912" y="1615"/>
                        </a:lnTo>
                        <a:lnTo>
                          <a:pt x="572" y="1700"/>
                        </a:lnTo>
                        <a:lnTo>
                          <a:pt x="240" y="1814"/>
                        </a:lnTo>
                        <a:lnTo>
                          <a:pt x="152" y="1853"/>
                        </a:lnTo>
                        <a:lnTo>
                          <a:pt x="113" y="1868"/>
                        </a:lnTo>
                        <a:lnTo>
                          <a:pt x="75" y="1884"/>
                        </a:lnTo>
                        <a:lnTo>
                          <a:pt x="58" y="1895"/>
                        </a:lnTo>
                        <a:lnTo>
                          <a:pt x="43" y="1907"/>
                        </a:lnTo>
                        <a:lnTo>
                          <a:pt x="36" y="1914"/>
                        </a:lnTo>
                        <a:lnTo>
                          <a:pt x="29" y="1922"/>
                        </a:lnTo>
                        <a:lnTo>
                          <a:pt x="23" y="1931"/>
                        </a:lnTo>
                        <a:lnTo>
                          <a:pt x="17" y="1942"/>
                        </a:lnTo>
                        <a:lnTo>
                          <a:pt x="8" y="1964"/>
                        </a:lnTo>
                        <a:lnTo>
                          <a:pt x="0" y="1988"/>
                        </a:lnTo>
                        <a:lnTo>
                          <a:pt x="18" y="2003"/>
                        </a:lnTo>
                        <a:lnTo>
                          <a:pt x="38" y="2016"/>
                        </a:lnTo>
                        <a:lnTo>
                          <a:pt x="59" y="2026"/>
                        </a:lnTo>
                        <a:lnTo>
                          <a:pt x="80" y="2034"/>
                        </a:lnTo>
                        <a:lnTo>
                          <a:pt x="125" y="2046"/>
                        </a:lnTo>
                        <a:lnTo>
                          <a:pt x="171" y="2051"/>
                        </a:lnTo>
                        <a:lnTo>
                          <a:pt x="213" y="2051"/>
                        </a:lnTo>
                        <a:lnTo>
                          <a:pt x="234" y="2053"/>
                        </a:lnTo>
                        <a:lnTo>
                          <a:pt x="255" y="2056"/>
                        </a:lnTo>
                        <a:lnTo>
                          <a:pt x="462" y="2031"/>
                        </a:lnTo>
                        <a:lnTo>
                          <a:pt x="665" y="1983"/>
                        </a:lnTo>
                        <a:lnTo>
                          <a:pt x="894" y="1901"/>
                        </a:lnTo>
                        <a:lnTo>
                          <a:pt x="1289" y="1725"/>
                        </a:lnTo>
                        <a:lnTo>
                          <a:pt x="1544" y="1584"/>
                        </a:lnTo>
                        <a:lnTo>
                          <a:pt x="1607" y="1545"/>
                        </a:lnTo>
                        <a:lnTo>
                          <a:pt x="1636" y="1522"/>
                        </a:lnTo>
                        <a:lnTo>
                          <a:pt x="1650" y="1509"/>
                        </a:lnTo>
                        <a:lnTo>
                          <a:pt x="1663" y="1497"/>
                        </a:lnTo>
                        <a:lnTo>
                          <a:pt x="2545" y="866"/>
                        </a:lnTo>
                        <a:lnTo>
                          <a:pt x="3052" y="423"/>
                        </a:lnTo>
                        <a:lnTo>
                          <a:pt x="3339" y="108"/>
                        </a:lnTo>
                        <a:lnTo>
                          <a:pt x="3398" y="27"/>
                        </a:lnTo>
                        <a:lnTo>
                          <a:pt x="3406" y="14"/>
                        </a:lnTo>
                        <a:lnTo>
                          <a:pt x="3408" y="9"/>
                        </a:lnTo>
                        <a:lnTo>
                          <a:pt x="3410" y="6"/>
                        </a:lnTo>
                        <a:lnTo>
                          <a:pt x="3410" y="5"/>
                        </a:lnTo>
                        <a:lnTo>
                          <a:pt x="3410" y="3"/>
                        </a:lnTo>
                        <a:lnTo>
                          <a:pt x="3410" y="2"/>
                        </a:lnTo>
                        <a:lnTo>
                          <a:pt x="3410" y="2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0"/>
                        </a:lnTo>
                        <a:lnTo>
                          <a:pt x="3410" y="0"/>
                        </a:lnTo>
                        <a:lnTo>
                          <a:pt x="3410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8" y="0"/>
                        </a:lnTo>
                        <a:lnTo>
                          <a:pt x="3408" y="0"/>
                        </a:lnTo>
                        <a:lnTo>
                          <a:pt x="3407" y="0"/>
                        </a:lnTo>
                        <a:lnTo>
                          <a:pt x="3406" y="1"/>
                        </a:lnTo>
                        <a:lnTo>
                          <a:pt x="3404" y="1"/>
                        </a:lnTo>
                        <a:lnTo>
                          <a:pt x="3401" y="3"/>
                        </a:lnTo>
                        <a:lnTo>
                          <a:pt x="3394" y="10"/>
                        </a:lnTo>
                        <a:lnTo>
                          <a:pt x="3349" y="48"/>
                        </a:lnTo>
                        <a:lnTo>
                          <a:pt x="3154" y="217"/>
                        </a:lnTo>
                        <a:lnTo>
                          <a:pt x="2643" y="60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6B5653">
                          <a:gamma/>
                          <a:tint val="0"/>
                          <a:invGamma/>
                        </a:srgbClr>
                      </a:gs>
                      <a:gs pos="100000">
                        <a:srgbClr val="6B5653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10548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5485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2 レベル</a:t>
            </a:r>
          </a:p>
          <a:p>
            <a:pPr lvl="2"/>
            <a:r>
              <a:rPr lang="ja-JP" altLang="en-US" smtClean="0"/>
              <a:t>第 3 レベル</a:t>
            </a:r>
          </a:p>
          <a:p>
            <a:pPr lvl="3"/>
            <a:r>
              <a:rPr lang="ja-JP" altLang="en-US" smtClean="0"/>
              <a:t>第 4 レベル</a:t>
            </a:r>
          </a:p>
          <a:p>
            <a:pPr lvl="4"/>
            <a:r>
              <a:rPr lang="ja-JP" altLang="en-US" smtClean="0"/>
              <a:t>第 5 レベル</a:t>
            </a:r>
          </a:p>
        </p:txBody>
      </p:sp>
      <p:sp>
        <p:nvSpPr>
          <p:cNvPr id="105486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folHlink"/>
                </a:solidFill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10548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folHlink"/>
                </a:solidFill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105488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folHlink"/>
                </a:solidFill>
                <a:latin typeface="Times New Roman" pitchFamily="18" charset="0"/>
              </a:defRPr>
            </a:lvl1pPr>
          </a:lstStyle>
          <a:p>
            <a:fld id="{DACE4ECC-54FF-4BA2-8171-B2C181BB87FC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audio" Target="file:///D:\Users\Keiko_Kawashima\Desktop\animemanga-daigakuseijugyou\yarou_konnichiwa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.png"/><Relationship Id="rId2" Type="http://schemas.openxmlformats.org/officeDocument/2006/relationships/audio" Target="file:///D:\Users\Keiko_Kawashima\Desktop\animemanga-daigakuseijugyou\girl_konnichiwa.mp3" TargetMode="External"/><Relationship Id="rId1" Type="http://schemas.openxmlformats.org/officeDocument/2006/relationships/audio" Target="file:///D:\Users\Keiko_Kawashima\Desktop\animemanga-daigakuseijugyou\boy_konnichiwa.mp3" TargetMode="External"/><Relationship Id="rId6" Type="http://schemas.openxmlformats.org/officeDocument/2006/relationships/audio" Target="file:///D:\Users\Keiko_Kawashima\Desktop\animemanga-daigakuseijugyou\ojou_konnichiwa.mp3" TargetMode="External"/><Relationship Id="rId11" Type="http://schemas.openxmlformats.org/officeDocument/2006/relationships/image" Target="../media/image6.png"/><Relationship Id="rId5" Type="http://schemas.openxmlformats.org/officeDocument/2006/relationships/audio" Target="file:///D:\Users\Keiko_Kawashima\Desktop\animemanga-daigakuseijugyou\samurai_konnichiwa.mp3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5.png"/><Relationship Id="rId4" Type="http://schemas.openxmlformats.org/officeDocument/2006/relationships/audio" Target="file:///D:\Users\Keiko_Kawashima\Desktop\animemanga-daigakuseijugyou\osakan_konnichiwa.mp3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audio" Target="file:///D:\Users\Keiko_Kawashima\Desktop\animemanga-daigakuseijugyou\yarou_onamaewa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.png"/><Relationship Id="rId2" Type="http://schemas.openxmlformats.org/officeDocument/2006/relationships/audio" Target="file:///D:\Users\Keiko_Kawashima\Desktop\animemanga-daigakuseijugyou\boy_onamaewa.mp3" TargetMode="External"/><Relationship Id="rId1" Type="http://schemas.openxmlformats.org/officeDocument/2006/relationships/audio" Target="file:///D:\Users\Keiko_Kawashima\Desktop\animemanga-daigakuseijugyou\girl_onamaewa.mp3" TargetMode="External"/><Relationship Id="rId6" Type="http://schemas.openxmlformats.org/officeDocument/2006/relationships/audio" Target="file:///D:\Users\Keiko_Kawashima\Desktop\animemanga-daigakuseijugyou\ojou_onamaewa.mp3" TargetMode="External"/><Relationship Id="rId11" Type="http://schemas.openxmlformats.org/officeDocument/2006/relationships/image" Target="../media/image7.png"/><Relationship Id="rId5" Type="http://schemas.openxmlformats.org/officeDocument/2006/relationships/audio" Target="file:///D:\Users\Keiko_Kawashima\Desktop\animemanga-daigakuseijugyou\samurai_onamaewa.mp3" TargetMode="External"/><Relationship Id="rId10" Type="http://schemas.openxmlformats.org/officeDocument/2006/relationships/image" Target="../media/image5.png"/><Relationship Id="rId4" Type="http://schemas.openxmlformats.org/officeDocument/2006/relationships/audio" Target="file:///D:\Users\Keiko_Kawashima\Desktop\animemanga-daigakuseijugyou\osakan_onamaewa.mp3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audio" Target="file:///D:\Users\Keiko_Kawashima\Desktop\animemanga-daigakuseijugyou\yarou_watashiwa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.png"/><Relationship Id="rId2" Type="http://schemas.openxmlformats.org/officeDocument/2006/relationships/audio" Target="file:///D:\Users\Keiko_Kawashima\Desktop\animemanga-daigakuseijugyou\girl_watashiwa.mp3" TargetMode="External"/><Relationship Id="rId16" Type="http://schemas.openxmlformats.org/officeDocument/2006/relationships/image" Target="../media/image12.png"/><Relationship Id="rId1" Type="http://schemas.openxmlformats.org/officeDocument/2006/relationships/audio" Target="file:///D:\Users\Keiko_Kawashima\Desktop\animemanga-daigakuseijugyou\boy_watashiwa.mp3" TargetMode="External"/><Relationship Id="rId6" Type="http://schemas.openxmlformats.org/officeDocument/2006/relationships/audio" Target="file:///D:\Users\Keiko_Kawashima\Desktop\animemanga-daigakuseijugyou\ojou_watashiwa.mp3" TargetMode="External"/><Relationship Id="rId11" Type="http://schemas.openxmlformats.org/officeDocument/2006/relationships/image" Target="../media/image6.png"/><Relationship Id="rId5" Type="http://schemas.openxmlformats.org/officeDocument/2006/relationships/audio" Target="file:///D:\Users\Keiko_Kawashima\Desktop\animemanga-daigakuseijugyou\samurai_watashiwa.mp3" TargetMode="External"/><Relationship Id="rId15" Type="http://schemas.openxmlformats.org/officeDocument/2006/relationships/image" Target="../media/image14.png"/><Relationship Id="rId10" Type="http://schemas.openxmlformats.org/officeDocument/2006/relationships/image" Target="../media/image5.png"/><Relationship Id="rId4" Type="http://schemas.openxmlformats.org/officeDocument/2006/relationships/audio" Target="file:///D:\Users\Keiko_Kawashima\Desktop\animemanga-daigakuseijugyou\osakan_watashiwa.mp3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audio" Target="file:///D:\Users\Keiko_Kawashima\Desktop\animemanga-daigakuseijugyou\yarou_hai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.png"/><Relationship Id="rId2" Type="http://schemas.openxmlformats.org/officeDocument/2006/relationships/audio" Target="file:///D:\Users\Keiko_Kawashima\Desktop\animemanga-daigakuseijugyou\girl_hai.mp3" TargetMode="External"/><Relationship Id="rId1" Type="http://schemas.openxmlformats.org/officeDocument/2006/relationships/audio" Target="file:///D:\Users\Keiko_Kawashima\Desktop\animemanga-daigakuseijugyou\boy_hai.mp3" TargetMode="External"/><Relationship Id="rId6" Type="http://schemas.openxmlformats.org/officeDocument/2006/relationships/audio" Target="file:///D:\Users\Keiko_Kawashima\Desktop\animemanga-daigakuseijugyou\ojou_hai.mp3" TargetMode="External"/><Relationship Id="rId11" Type="http://schemas.openxmlformats.org/officeDocument/2006/relationships/image" Target="../media/image6.png"/><Relationship Id="rId5" Type="http://schemas.openxmlformats.org/officeDocument/2006/relationships/audio" Target="file:///D:\Users\Keiko_Kawashima\Desktop\animemanga-daigakuseijugyou\samurai_hai.mp3" TargetMode="External"/><Relationship Id="rId10" Type="http://schemas.openxmlformats.org/officeDocument/2006/relationships/image" Target="../media/image5.png"/><Relationship Id="rId4" Type="http://schemas.openxmlformats.org/officeDocument/2006/relationships/audio" Target="file:///D:\Users\Keiko_Kawashima\Desktop\animemanga-daigakuseijugyou\osakan_hai.mp3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audio" Target="file:///D:\Users\Keiko_Kawashima\Desktop\animemanga-daigakuseijugyou\yarou_iie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.png"/><Relationship Id="rId2" Type="http://schemas.openxmlformats.org/officeDocument/2006/relationships/audio" Target="file:///D:\Users\Keiko_Kawashima\Desktop\animemanga-daigakuseijugyou\girl_iie.mp3" TargetMode="External"/><Relationship Id="rId1" Type="http://schemas.openxmlformats.org/officeDocument/2006/relationships/audio" Target="file:///D:\Users\Keiko_Kawashima\Desktop\animemanga-daigakuseijugyou\boy_iie.mp3" TargetMode="External"/><Relationship Id="rId6" Type="http://schemas.openxmlformats.org/officeDocument/2006/relationships/audio" Target="file:///D:\Users\Keiko_Kawashima\Desktop\animemanga-daigakuseijugyou\ojou_iie.mp3" TargetMode="External"/><Relationship Id="rId11" Type="http://schemas.openxmlformats.org/officeDocument/2006/relationships/image" Target="../media/image6.png"/><Relationship Id="rId5" Type="http://schemas.openxmlformats.org/officeDocument/2006/relationships/audio" Target="file:///D:\Users\Keiko_Kawashima\Desktop\animemanga-daigakuseijugyou\samurai_iie.mp3" TargetMode="External"/><Relationship Id="rId10" Type="http://schemas.openxmlformats.org/officeDocument/2006/relationships/image" Target="../media/image5.png"/><Relationship Id="rId4" Type="http://schemas.openxmlformats.org/officeDocument/2006/relationships/audio" Target="file:///D:\Users\Keiko_Kawashima\Desktop\animemanga-daigakuseijugyou\osakan_iie.mp3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audio" Target="file:///D:\Users\Keiko_Kawashima\Desktop\animemanga-daigakuseijugyou\yarou_sumimasen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.png"/><Relationship Id="rId2" Type="http://schemas.openxmlformats.org/officeDocument/2006/relationships/audio" Target="file:///D:\Users\Keiko_Kawashima\Desktop\animemanga-daigakuseijugyou\girl_sumimasen.mp3" TargetMode="External"/><Relationship Id="rId1" Type="http://schemas.openxmlformats.org/officeDocument/2006/relationships/audio" Target="file:///D:\Users\Keiko_Kawashima\Desktop\animemanga-daigakuseijugyou\boy_sumimasen.mp3" TargetMode="External"/><Relationship Id="rId6" Type="http://schemas.openxmlformats.org/officeDocument/2006/relationships/audio" Target="file:///D:\Users\Keiko_Kawashima\Desktop\animemanga-daigakuseijugyou\ojou_sumimasen.mp3" TargetMode="External"/><Relationship Id="rId11" Type="http://schemas.openxmlformats.org/officeDocument/2006/relationships/image" Target="../media/image6.png"/><Relationship Id="rId5" Type="http://schemas.openxmlformats.org/officeDocument/2006/relationships/audio" Target="file:///D:\Users\Keiko_Kawashima\Desktop\animemanga-daigakuseijugyou\samurai_sumimasen.mp3" TargetMode="External"/><Relationship Id="rId10" Type="http://schemas.openxmlformats.org/officeDocument/2006/relationships/image" Target="../media/image5.png"/><Relationship Id="rId4" Type="http://schemas.openxmlformats.org/officeDocument/2006/relationships/audio" Target="file:///D:\Users\Keiko_Kawashima\Desktop\animemanga-daigakuseijugyou\osakan_sumimasen.mp3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audio" Target="file:///D:\Users\Keiko_Kawashima\Desktop\animemanga-daigakuseijugyou\yarou_arigato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.png"/><Relationship Id="rId2" Type="http://schemas.openxmlformats.org/officeDocument/2006/relationships/audio" Target="file:///D:\Users\Keiko_Kawashima\Desktop\animemanga-daigakuseijugyou\girl_arigato.mp3" TargetMode="External"/><Relationship Id="rId1" Type="http://schemas.openxmlformats.org/officeDocument/2006/relationships/audio" Target="file:///D:\Users\Keiko_Kawashima\Desktop\animemanga-daigakuseijugyou\boy_arigato.mp3" TargetMode="External"/><Relationship Id="rId6" Type="http://schemas.openxmlformats.org/officeDocument/2006/relationships/audio" Target="file:///D:\Users\Keiko_Kawashima\Desktop\animemanga-daigakuseijugyou\ojou_arigato.mp3" TargetMode="External"/><Relationship Id="rId11" Type="http://schemas.openxmlformats.org/officeDocument/2006/relationships/image" Target="../media/image6.png"/><Relationship Id="rId5" Type="http://schemas.openxmlformats.org/officeDocument/2006/relationships/audio" Target="file:///D:\Users\Keiko_Kawashima\Desktop\animemanga-daigakuseijugyou\samurai_arigato.mp3" TargetMode="External"/><Relationship Id="rId10" Type="http://schemas.openxmlformats.org/officeDocument/2006/relationships/image" Target="../media/image5.png"/><Relationship Id="rId4" Type="http://schemas.openxmlformats.org/officeDocument/2006/relationships/audio" Target="file:///D:\Users\Keiko_Kawashima\Desktop\animemanga-daigakuseijugyou\osakan_arigato.mp3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audio" Target="file:///D:\Users\Keiko_Kawashima\Desktop\animemanga-daigakuseijugyou\yarou_sayonara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.png"/><Relationship Id="rId2" Type="http://schemas.openxmlformats.org/officeDocument/2006/relationships/audio" Target="file:///D:\Users\Keiko_Kawashima\Desktop\animemanga-daigakuseijugyou\girl_sayonara.mp3" TargetMode="External"/><Relationship Id="rId1" Type="http://schemas.openxmlformats.org/officeDocument/2006/relationships/audio" Target="file:///D:\Users\Keiko_Kawashima\Desktop\animemanga-daigakuseijugyou\boy_sayonara.mp3" TargetMode="External"/><Relationship Id="rId6" Type="http://schemas.openxmlformats.org/officeDocument/2006/relationships/audio" Target="file:///D:\Users\Keiko_Kawashima\Desktop\animemanga-daigakuseijugyou\ojou_sayonara.mp3" TargetMode="External"/><Relationship Id="rId11" Type="http://schemas.openxmlformats.org/officeDocument/2006/relationships/image" Target="../media/image6.png"/><Relationship Id="rId5" Type="http://schemas.openxmlformats.org/officeDocument/2006/relationships/audio" Target="file:///D:\Users\Keiko_Kawashima\Desktop\animemanga-daigakuseijugyou\samurai_sayonara.mp3" TargetMode="External"/><Relationship Id="rId10" Type="http://schemas.openxmlformats.org/officeDocument/2006/relationships/image" Target="../media/image5.png"/><Relationship Id="rId4" Type="http://schemas.openxmlformats.org/officeDocument/2006/relationships/audio" Target="file:///D:\Users\Keiko_Kawashima\Desktop\animemanga-daigakuseijugyou\osakan_sayonara.mp3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7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openxmlformats.org/officeDocument/2006/relationships/image" Target="../media/image6.png"/><Relationship Id="rId2" Type="http://schemas.openxmlformats.org/officeDocument/2006/relationships/audio" Target="../media/media1.mp3"/><Relationship Id="rId16" Type="http://schemas.openxmlformats.org/officeDocument/2006/relationships/image" Target="../media/image5.png"/><Relationship Id="rId20" Type="http://schemas.openxmlformats.org/officeDocument/2006/relationships/image" Target="../media/image13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openxmlformats.org/officeDocument/2006/relationships/image" Target="../media/image4.png"/><Relationship Id="rId10" Type="http://schemas.openxmlformats.org/officeDocument/2006/relationships/audio" Target="../media/media5.mp3"/><Relationship Id="rId19" Type="http://schemas.openxmlformats.org/officeDocument/2006/relationships/image" Target="../media/image8.png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2349500"/>
            <a:ext cx="6516687" cy="2233613"/>
          </a:xfrm>
        </p:spPr>
        <p:txBody>
          <a:bodyPr/>
          <a:lstStyle/>
          <a:p>
            <a:r>
              <a:rPr lang="ja-JP" altLang="en-US">
                <a:latin typeface="HGS創英角ﾎﾟｯﾌﾟ体" pitchFamily="50" charset="-128"/>
                <a:ea typeface="HGS創英角ﾎﾟｯﾌﾟ体" pitchFamily="50" charset="-128"/>
              </a:rPr>
              <a:t>アニメ・マンガの日本語</a:t>
            </a:r>
            <a:br>
              <a:rPr lang="ja-JP" altLang="en-US">
                <a:latin typeface="HGS創英角ﾎﾟｯﾌﾟ体" pitchFamily="50" charset="-128"/>
                <a:ea typeface="HGS創英角ﾎﾟｯﾌﾟ体" pitchFamily="50" charset="-128"/>
              </a:rPr>
            </a:br>
            <a:r>
              <a:rPr lang="en-US" altLang="ja-JP">
                <a:latin typeface="HGS創英角ﾎﾟｯﾌﾟ体" pitchFamily="50" charset="-128"/>
                <a:ea typeface="HGS創英角ﾎﾟｯﾌﾟ体" pitchFamily="50" charset="-128"/>
              </a:rPr>
              <a:t>Japanese in</a:t>
            </a:r>
            <a:r>
              <a:rPr lang="ja-JP" altLang="en-US">
                <a:latin typeface="HGS創英角ﾎﾟｯﾌﾟ体" pitchFamily="50" charset="-128"/>
                <a:ea typeface="HGS創英角ﾎﾟｯﾌﾟ体" pitchFamily="50" charset="-128"/>
              </a:rPr>
              <a:t>　</a:t>
            </a:r>
            <a:r>
              <a:rPr lang="en-US" altLang="ja-JP">
                <a:latin typeface="HGS創英角ﾎﾟｯﾌﾟ体" pitchFamily="50" charset="-128"/>
                <a:ea typeface="HGS創英角ﾎﾟｯﾌﾟ体" pitchFamily="50" charset="-128"/>
              </a:rPr>
              <a:t>ANIME&amp;MANGA</a:t>
            </a:r>
          </a:p>
        </p:txBody>
      </p:sp>
      <p:pic>
        <p:nvPicPr>
          <p:cNvPr id="31762" name="Picture 18" descr="パワポ用３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6096000"/>
            <a:ext cx="4016375" cy="53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847013" cy="3756025"/>
          </a:xfrm>
        </p:spPr>
        <p:txBody>
          <a:bodyPr/>
          <a:lstStyle/>
          <a:p>
            <a:r>
              <a:rPr lang="ja-JP" altLang="en-US"/>
              <a:t>日本のアニメ･マンガは大人気</a:t>
            </a:r>
          </a:p>
          <a:p>
            <a:pPr>
              <a:buFont typeface="Wingdings" pitchFamily="2" charset="2"/>
              <a:buNone/>
            </a:pPr>
            <a:r>
              <a:rPr lang="ja-JP" altLang="en-US"/>
              <a:t>　</a:t>
            </a:r>
          </a:p>
          <a:p>
            <a:pPr>
              <a:buFont typeface="Wingdings" pitchFamily="2" charset="2"/>
              <a:buNone/>
            </a:pPr>
            <a:r>
              <a:rPr lang="ja-JP" altLang="en-US"/>
              <a:t>　　</a:t>
            </a:r>
            <a:r>
              <a:rPr lang="en-US" altLang="ja-JP"/>
              <a:t>TV</a:t>
            </a:r>
            <a:r>
              <a:rPr lang="ja-JP" altLang="en-US"/>
              <a:t>アニメ→マンガ（少年</a:t>
            </a:r>
            <a:r>
              <a:rPr lang="en-US" altLang="ja-JP"/>
              <a:t>→</a:t>
            </a:r>
            <a:r>
              <a:rPr lang="ja-JP" altLang="en-US"/>
              <a:t>少女）</a:t>
            </a:r>
          </a:p>
          <a:p>
            <a:pPr>
              <a:buFont typeface="Wingdings" pitchFamily="2" charset="2"/>
              <a:buNone/>
            </a:pPr>
            <a:r>
              <a:rPr lang="ja-JP" altLang="en-US"/>
              <a:t>　　ファンクラブ</a:t>
            </a:r>
            <a:r>
              <a:rPr lang="en-US" altLang="ja-JP"/>
              <a:t>fan club</a:t>
            </a:r>
            <a:r>
              <a:rPr lang="ja-JP" altLang="en-US"/>
              <a:t>、ファンサイト</a:t>
            </a:r>
            <a:r>
              <a:rPr lang="en-US" altLang="ja-JP"/>
              <a:t>fan site</a:t>
            </a:r>
          </a:p>
          <a:p>
            <a:pPr>
              <a:buFont typeface="Wingdings" pitchFamily="2" charset="2"/>
              <a:buNone/>
            </a:pPr>
            <a:r>
              <a:rPr lang="ja-JP" altLang="en-US"/>
              <a:t>　　ファンサブ</a:t>
            </a:r>
            <a:r>
              <a:rPr lang="en-US" altLang="ja-JP"/>
              <a:t>fansub</a:t>
            </a:r>
            <a:r>
              <a:rPr lang="ja-JP" altLang="en-US"/>
              <a:t>、コスプレ</a:t>
            </a:r>
            <a:r>
              <a:rPr lang="en-US" altLang="ja-JP"/>
              <a:t>cosplay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>
                <a:latin typeface="HGS創英角ﾎﾟｯﾌﾟ体" pitchFamily="50" charset="-128"/>
                <a:ea typeface="HGS創英角ﾎﾟｯﾌﾟ体" pitchFamily="50" charset="-128"/>
              </a:rPr>
              <a:t>世界では？</a:t>
            </a:r>
            <a:endParaRPr lang="en-US" altLang="ja-JP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3348038" y="5516563"/>
            <a:ext cx="5400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見たこと、したことがありますか？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820150" cy="9366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400">
                <a:solidFill>
                  <a:srgbClr val="CC0066"/>
                </a:solidFill>
              </a:rPr>
              <a:t> </a:t>
            </a:r>
            <a:r>
              <a:rPr lang="ja-JP" altLang="en-US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どうして日本のアニメ･マンガが好きですか？</a:t>
            </a:r>
            <a:r>
              <a:rPr lang="ja-JP" altLang="en-US" sz="2800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 </a:t>
            </a:r>
            <a:r>
              <a:rPr lang="ja-JP" altLang="en-US" sz="800"/>
              <a:t>　　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800"/>
              <a:t>　　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800"/>
              <a:t>    </a:t>
            </a:r>
            <a:endParaRPr lang="en-US" altLang="ja-JP" sz="800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>
                <a:latin typeface="HGS創英角ﾎﾟｯﾌﾟ体" pitchFamily="50" charset="-128"/>
                <a:ea typeface="HGS創英角ﾎﾟｯﾌﾟ体" pitchFamily="50" charset="-128"/>
              </a:rPr>
              <a:t>世界では？</a:t>
            </a:r>
            <a:endParaRPr lang="en-US" altLang="ja-JP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14695" name="Text Box 7"/>
          <p:cNvSpPr txBox="1">
            <a:spLocks noChangeArrowheads="1"/>
          </p:cNvSpPr>
          <p:nvPr/>
        </p:nvSpPr>
        <p:spPr bwMode="auto">
          <a:xfrm>
            <a:off x="1908175" y="4005263"/>
            <a:ext cx="165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ゆうじょう</a:t>
            </a: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4572000" y="4005263"/>
            <a:ext cx="1223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れんあい</a:t>
            </a:r>
          </a:p>
        </p:txBody>
      </p:sp>
      <p:sp>
        <p:nvSpPr>
          <p:cNvPr id="114697" name="Text Box 9"/>
          <p:cNvSpPr txBox="1">
            <a:spLocks noChangeArrowheads="1"/>
          </p:cNvSpPr>
          <p:nvPr/>
        </p:nvSpPr>
        <p:spPr bwMode="auto">
          <a:xfrm>
            <a:off x="4572000" y="5013325"/>
            <a:ext cx="165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せいちょう</a:t>
            </a:r>
          </a:p>
        </p:txBody>
      </p:sp>
      <p:sp>
        <p:nvSpPr>
          <p:cNvPr id="114698" name="Text Box 10"/>
          <p:cNvSpPr txBox="1">
            <a:spLocks noChangeArrowheads="1"/>
          </p:cNvSpPr>
          <p:nvPr/>
        </p:nvSpPr>
        <p:spPr bwMode="auto">
          <a:xfrm>
            <a:off x="1908175" y="4941888"/>
            <a:ext cx="165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ぼうけん</a:t>
            </a:r>
          </a:p>
        </p:txBody>
      </p:sp>
      <p:sp>
        <p:nvSpPr>
          <p:cNvPr id="114706" name="Text Box 18"/>
          <p:cNvSpPr txBox="1">
            <a:spLocks noChangeArrowheads="1"/>
          </p:cNvSpPr>
          <p:nvPr/>
        </p:nvSpPr>
        <p:spPr bwMode="auto">
          <a:xfrm>
            <a:off x="539750" y="2708275"/>
            <a:ext cx="8064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/>
              <a:t>　</a:t>
            </a:r>
            <a:r>
              <a:rPr lang="ja-JP" altLang="en-US" sz="2800"/>
              <a:t>ストーリーがおもしろい 　  キャラクターがいい　　</a:t>
            </a:r>
          </a:p>
        </p:txBody>
      </p:sp>
      <p:sp>
        <p:nvSpPr>
          <p:cNvPr id="114708" name="Text Box 20"/>
          <p:cNvSpPr txBox="1">
            <a:spLocks noChangeArrowheads="1"/>
          </p:cNvSpPr>
          <p:nvPr/>
        </p:nvSpPr>
        <p:spPr bwMode="auto">
          <a:xfrm>
            <a:off x="1763713" y="4221163"/>
            <a:ext cx="558165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200"/>
              <a:t>友情</a:t>
            </a:r>
            <a:r>
              <a:rPr lang="en-US" altLang="ja-JP" sz="3200"/>
              <a:t>friendship  </a:t>
            </a:r>
            <a:r>
              <a:rPr lang="ja-JP" altLang="en-US" sz="3200"/>
              <a:t>恋愛</a:t>
            </a:r>
            <a:r>
              <a:rPr lang="en-US" altLang="ja-JP" sz="3200"/>
              <a:t>love</a:t>
            </a:r>
            <a:endParaRPr lang="ja-JP" altLang="en-US" sz="3200"/>
          </a:p>
          <a:p>
            <a:r>
              <a:rPr lang="ja-JP" altLang="en-US" sz="3200"/>
              <a:t>   </a:t>
            </a:r>
          </a:p>
          <a:p>
            <a:r>
              <a:rPr lang="ja-JP" altLang="en-US" sz="3200"/>
              <a:t>冒険</a:t>
            </a:r>
            <a:r>
              <a:rPr lang="en-US" altLang="ja-JP" sz="3200"/>
              <a:t>adventure  </a:t>
            </a:r>
            <a:r>
              <a:rPr lang="ja-JP" altLang="en-US" sz="3200"/>
              <a:t>成長 </a:t>
            </a:r>
            <a:r>
              <a:rPr lang="en-US" altLang="ja-JP" sz="3200"/>
              <a:t>growth</a:t>
            </a:r>
            <a:endParaRPr lang="ja-JP" altLang="en-US" sz="3200"/>
          </a:p>
        </p:txBody>
      </p:sp>
      <p:sp>
        <p:nvSpPr>
          <p:cNvPr id="114709" name="Oval 21"/>
          <p:cNvSpPr>
            <a:spLocks noChangeArrowheads="1"/>
          </p:cNvSpPr>
          <p:nvPr/>
        </p:nvSpPr>
        <p:spPr bwMode="auto">
          <a:xfrm>
            <a:off x="684213" y="3716338"/>
            <a:ext cx="7127875" cy="29511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5" grpId="0"/>
      <p:bldP spid="114696" grpId="0"/>
      <p:bldP spid="114697" grpId="0"/>
      <p:bldP spid="114698" grpId="0"/>
      <p:bldP spid="114706" grpId="0"/>
      <p:bldP spid="11470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30" name="Rectangle 10"/>
          <p:cNvSpPr>
            <a:spLocks noChangeArrowheads="1"/>
          </p:cNvSpPr>
          <p:nvPr/>
        </p:nvSpPr>
        <p:spPr bwMode="auto">
          <a:xfrm>
            <a:off x="611188" y="26035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sz="4000">
                <a:solidFill>
                  <a:schemeClr val="tx2"/>
                </a:solidFill>
                <a:latin typeface="HGS創英角ﾎﾟｯﾌﾟ体" pitchFamily="50" charset="-128"/>
                <a:ea typeface="HGS創英角ﾎﾟｯﾌﾟ体" pitchFamily="50" charset="-128"/>
              </a:rPr>
              <a:t>アニメ・マンガの日本語　</a:t>
            </a:r>
            <a:endParaRPr lang="en-US" altLang="ja-JP" sz="3600">
              <a:solidFill>
                <a:schemeClr val="tx2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07534" name="Rectangle 14"/>
          <p:cNvSpPr>
            <a:spLocks noChangeArrowheads="1"/>
          </p:cNvSpPr>
          <p:nvPr/>
        </p:nvSpPr>
        <p:spPr bwMode="auto">
          <a:xfrm>
            <a:off x="0" y="2020888"/>
            <a:ext cx="8893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533400" algn="r"/>
                <a:tab pos="2700338" algn="ctr"/>
                <a:tab pos="5400675" algn="r"/>
              </a:tabLst>
            </a:pPr>
            <a:r>
              <a:rPr lang="en-US" altLang="ja-JP" sz="3200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Q.  </a:t>
            </a:r>
            <a:r>
              <a:rPr lang="ja-JP" altLang="en-US" sz="3200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話している人はどんな人？どうして？</a:t>
            </a:r>
          </a:p>
        </p:txBody>
      </p:sp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1187450" y="3357563"/>
            <a:ext cx="5256213" cy="204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/>
              <a:t>①そうよ、あたし　しってるわ。</a:t>
            </a:r>
          </a:p>
          <a:p>
            <a:pPr>
              <a:spcBef>
                <a:spcPct val="50000"/>
              </a:spcBef>
            </a:pPr>
            <a:r>
              <a:rPr lang="ja-JP" altLang="en-US" sz="3200"/>
              <a:t>②そうだよ、ぼく　しってるよ。</a:t>
            </a:r>
          </a:p>
          <a:p>
            <a:pPr>
              <a:spcBef>
                <a:spcPct val="50000"/>
              </a:spcBef>
            </a:pPr>
            <a:r>
              <a:rPr lang="ja-JP" altLang="en-US" sz="3200"/>
              <a:t>③そうや、わて　しってるで。</a:t>
            </a:r>
          </a:p>
        </p:txBody>
      </p:sp>
      <p:sp>
        <p:nvSpPr>
          <p:cNvPr id="107541" name="Text Box 21"/>
          <p:cNvSpPr txBox="1">
            <a:spLocks noChangeArrowheads="1"/>
          </p:cNvSpPr>
          <p:nvPr/>
        </p:nvSpPr>
        <p:spPr bwMode="auto">
          <a:xfrm>
            <a:off x="6659563" y="3429000"/>
            <a:ext cx="1800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CC0066"/>
                </a:solidFill>
              </a:rPr>
              <a:t>→女の子</a:t>
            </a:r>
          </a:p>
        </p:txBody>
      </p:sp>
      <p:sp>
        <p:nvSpPr>
          <p:cNvPr id="107542" name="Text Box 22"/>
          <p:cNvSpPr txBox="1">
            <a:spLocks noChangeArrowheads="1"/>
          </p:cNvSpPr>
          <p:nvPr/>
        </p:nvSpPr>
        <p:spPr bwMode="auto">
          <a:xfrm>
            <a:off x="6732588" y="4221163"/>
            <a:ext cx="18002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tx2"/>
                </a:solidFill>
              </a:rPr>
              <a:t>→男の子</a:t>
            </a:r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6732588" y="4941888"/>
            <a:ext cx="18002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008000"/>
                </a:solidFill>
              </a:rPr>
              <a:t>→大阪人</a:t>
            </a:r>
          </a:p>
        </p:txBody>
      </p:sp>
      <p:sp>
        <p:nvSpPr>
          <p:cNvPr id="107544" name="Text Box 24"/>
          <p:cNvSpPr txBox="1">
            <a:spLocks noChangeArrowheads="1"/>
          </p:cNvSpPr>
          <p:nvPr/>
        </p:nvSpPr>
        <p:spPr bwMode="auto">
          <a:xfrm>
            <a:off x="2876550" y="3362325"/>
            <a:ext cx="1335088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 b="1">
                <a:solidFill>
                  <a:srgbClr val="FF0000"/>
                </a:solidFill>
                <a:ea typeface="HGP創英角ﾎﾟｯﾌﾟ体" pitchFamily="50" charset="-128"/>
              </a:rPr>
              <a:t>あたし</a:t>
            </a:r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3254375" y="4098925"/>
            <a:ext cx="1030288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 b="1">
                <a:solidFill>
                  <a:srgbClr val="FF0000"/>
                </a:solidFill>
                <a:ea typeface="HGP創英角ﾎﾟｯﾌﾟ体" pitchFamily="50" charset="-128"/>
              </a:rPr>
              <a:t>ぼく</a:t>
            </a:r>
          </a:p>
        </p:txBody>
      </p:sp>
      <p:sp>
        <p:nvSpPr>
          <p:cNvPr id="107546" name="Text Box 26"/>
          <p:cNvSpPr txBox="1">
            <a:spLocks noChangeArrowheads="1"/>
          </p:cNvSpPr>
          <p:nvPr/>
        </p:nvSpPr>
        <p:spPr bwMode="auto">
          <a:xfrm>
            <a:off x="2987675" y="4797425"/>
            <a:ext cx="1068388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 b="1">
                <a:solidFill>
                  <a:srgbClr val="FF0000"/>
                </a:solidFill>
                <a:ea typeface="HGP創英角ﾎﾟｯﾌﾟ体" pitchFamily="50" charset="-128"/>
              </a:rPr>
              <a:t>わて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41" grpId="0"/>
      <p:bldP spid="107542" grpId="0"/>
      <p:bldP spid="107543" grpId="0"/>
      <p:bldP spid="107544" grpId="0" animBg="1"/>
      <p:bldP spid="107545" grpId="0" animBg="1"/>
      <p:bldP spid="1075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r>
              <a:rPr lang="ja-JP" altLang="en-US" sz="4000">
                <a:ea typeface="HGS創英角ﾎﾟｯﾌﾟ体" pitchFamily="50" charset="-128"/>
              </a:rPr>
              <a:t>いろいろな「わたし」　</a:t>
            </a: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1258888" y="1341438"/>
            <a:ext cx="9350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>
                <a:solidFill>
                  <a:srgbClr val="FF0000"/>
                </a:solidFill>
                <a:ea typeface="HGP創英角ﾎﾟｯﾌﾟ体" pitchFamily="50" charset="-128"/>
              </a:rPr>
              <a:t>ぼく</a:t>
            </a:r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179388" y="3068638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2339975" y="3068638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7596188" y="60928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6877050" y="321310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5508625" y="6092825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79209" name="Picture 9" descr="bo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0" name="Picture 10" descr="gir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7002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1" name="Picture 11" descr="yaro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7732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2" name="Picture 12" descr="osaka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4797425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3" name="Picture 13" descr="samura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773238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4" name="Picture 14" descr="ojo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48688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4787900" y="31416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</a:t>
            </a:r>
          </a:p>
        </p:txBody>
      </p:sp>
      <p:pic>
        <p:nvPicPr>
          <p:cNvPr id="179216" name="Picture 16" descr="shitsuj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868863"/>
            <a:ext cx="1619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217" name="Picture 17" descr="oji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868863"/>
            <a:ext cx="1619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18" name="Text Box 18"/>
          <p:cNvSpPr txBox="1">
            <a:spLocks noChangeArrowheads="1"/>
          </p:cNvSpPr>
          <p:nvPr/>
        </p:nvSpPr>
        <p:spPr bwMode="auto">
          <a:xfrm>
            <a:off x="3059113" y="6165850"/>
            <a:ext cx="2160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執事（</a:t>
            </a:r>
            <a:r>
              <a:rPr lang="en-US" altLang="ja-JP">
                <a:ea typeface="HGS創英角ﾎﾟｯﾌﾟ体" pitchFamily="50" charset="-128"/>
              </a:rPr>
              <a:t>butler)</a:t>
            </a:r>
          </a:p>
        </p:txBody>
      </p:sp>
      <p:sp>
        <p:nvSpPr>
          <p:cNvPr id="179219" name="Text Box 19"/>
          <p:cNvSpPr txBox="1">
            <a:spLocks noChangeArrowheads="1"/>
          </p:cNvSpPr>
          <p:nvPr/>
        </p:nvSpPr>
        <p:spPr bwMode="auto">
          <a:xfrm>
            <a:off x="755650" y="6165850"/>
            <a:ext cx="2160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おじいさん</a:t>
            </a:r>
          </a:p>
        </p:txBody>
      </p:sp>
      <p:sp>
        <p:nvSpPr>
          <p:cNvPr id="179220" name="AutoShape 20"/>
          <p:cNvSpPr>
            <a:spLocks noChangeArrowheads="1"/>
          </p:cNvSpPr>
          <p:nvPr/>
        </p:nvSpPr>
        <p:spPr bwMode="auto">
          <a:xfrm>
            <a:off x="1116013" y="1123950"/>
            <a:ext cx="1295400" cy="1009650"/>
          </a:xfrm>
          <a:prstGeom prst="wedgeEllipseCallout">
            <a:avLst>
              <a:gd name="adj1" fmla="val -47551"/>
              <a:gd name="adj2" fmla="val 5707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79221" name="AutoShape 21"/>
          <p:cNvSpPr>
            <a:spLocks noChangeArrowheads="1"/>
          </p:cNvSpPr>
          <p:nvPr/>
        </p:nvSpPr>
        <p:spPr bwMode="auto">
          <a:xfrm>
            <a:off x="3635375" y="1196975"/>
            <a:ext cx="1295400" cy="1009650"/>
          </a:xfrm>
          <a:prstGeom prst="wedgeEllipseCallout">
            <a:avLst>
              <a:gd name="adj1" fmla="val -61273"/>
              <a:gd name="adj2" fmla="val 4103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79222" name="AutoShape 22"/>
          <p:cNvSpPr>
            <a:spLocks noChangeArrowheads="1"/>
          </p:cNvSpPr>
          <p:nvPr/>
        </p:nvSpPr>
        <p:spPr bwMode="auto">
          <a:xfrm>
            <a:off x="5651500" y="1196975"/>
            <a:ext cx="1295400" cy="1009650"/>
          </a:xfrm>
          <a:prstGeom prst="wedgeEllipseCallout">
            <a:avLst>
              <a:gd name="adj1" fmla="val -47551"/>
              <a:gd name="adj2" fmla="val 5707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79223" name="AutoShape 23"/>
          <p:cNvSpPr>
            <a:spLocks noChangeArrowheads="1"/>
          </p:cNvSpPr>
          <p:nvPr/>
        </p:nvSpPr>
        <p:spPr bwMode="auto">
          <a:xfrm>
            <a:off x="7524750" y="1196975"/>
            <a:ext cx="1295400" cy="1009650"/>
          </a:xfrm>
          <a:prstGeom prst="wedgeEllipseCallout">
            <a:avLst>
              <a:gd name="adj1" fmla="val -47551"/>
              <a:gd name="adj2" fmla="val 5707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79224" name="Text Box 24"/>
          <p:cNvSpPr txBox="1">
            <a:spLocks noChangeArrowheads="1"/>
          </p:cNvSpPr>
          <p:nvPr/>
        </p:nvSpPr>
        <p:spPr bwMode="auto">
          <a:xfrm>
            <a:off x="3708400" y="1412875"/>
            <a:ext cx="13684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FF0000"/>
                </a:solidFill>
                <a:ea typeface="HGP創英角ﾎﾟｯﾌﾟ体" pitchFamily="50" charset="-128"/>
              </a:rPr>
              <a:t>あたし</a:t>
            </a:r>
          </a:p>
        </p:txBody>
      </p:sp>
      <p:sp>
        <p:nvSpPr>
          <p:cNvPr id="179225" name="Text Box 25"/>
          <p:cNvSpPr txBox="1">
            <a:spLocks noChangeArrowheads="1"/>
          </p:cNvSpPr>
          <p:nvPr/>
        </p:nvSpPr>
        <p:spPr bwMode="auto">
          <a:xfrm>
            <a:off x="5795963" y="1412875"/>
            <a:ext cx="1008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FF0000"/>
                </a:solidFill>
                <a:ea typeface="HGP創英角ﾎﾟｯﾌﾟ体" pitchFamily="50" charset="-128"/>
              </a:rPr>
              <a:t>おれ</a:t>
            </a:r>
          </a:p>
        </p:txBody>
      </p:sp>
      <p:sp>
        <p:nvSpPr>
          <p:cNvPr id="179226" name="Text Box 26"/>
          <p:cNvSpPr txBox="1">
            <a:spLocks noChangeArrowheads="1"/>
          </p:cNvSpPr>
          <p:nvPr/>
        </p:nvSpPr>
        <p:spPr bwMode="auto">
          <a:xfrm>
            <a:off x="7524750" y="1412875"/>
            <a:ext cx="1296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FF0000"/>
                </a:solidFill>
                <a:ea typeface="HGP創英角ﾎﾟｯﾌﾟ体" pitchFamily="50" charset="-128"/>
              </a:rPr>
              <a:t>せっしゃ</a:t>
            </a:r>
          </a:p>
        </p:txBody>
      </p:sp>
      <p:sp>
        <p:nvSpPr>
          <p:cNvPr id="179227" name="AutoShape 27"/>
          <p:cNvSpPr>
            <a:spLocks noChangeArrowheads="1"/>
          </p:cNvSpPr>
          <p:nvPr/>
        </p:nvSpPr>
        <p:spPr bwMode="auto">
          <a:xfrm>
            <a:off x="107950" y="4149725"/>
            <a:ext cx="1295400" cy="1009650"/>
          </a:xfrm>
          <a:prstGeom prst="wedgeEllipseCallout">
            <a:avLst>
              <a:gd name="adj1" fmla="val 45468"/>
              <a:gd name="adj2" fmla="val 5786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79228" name="AutoShape 28"/>
          <p:cNvSpPr>
            <a:spLocks noChangeArrowheads="1"/>
          </p:cNvSpPr>
          <p:nvPr/>
        </p:nvSpPr>
        <p:spPr bwMode="auto">
          <a:xfrm>
            <a:off x="4067175" y="4076700"/>
            <a:ext cx="1655763" cy="1009650"/>
          </a:xfrm>
          <a:prstGeom prst="wedgeEllipseCallout">
            <a:avLst>
              <a:gd name="adj1" fmla="val 38685"/>
              <a:gd name="adj2" fmla="val 5786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79229" name="AutoShape 29"/>
          <p:cNvSpPr>
            <a:spLocks noChangeArrowheads="1"/>
          </p:cNvSpPr>
          <p:nvPr/>
        </p:nvSpPr>
        <p:spPr bwMode="auto">
          <a:xfrm>
            <a:off x="1979613" y="4149725"/>
            <a:ext cx="1800225" cy="1009650"/>
          </a:xfrm>
          <a:prstGeom prst="wedgeEllipseCallout">
            <a:avLst>
              <a:gd name="adj1" fmla="val 26454"/>
              <a:gd name="adj2" fmla="val 613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79230" name="AutoShape 30"/>
          <p:cNvSpPr>
            <a:spLocks noChangeArrowheads="1"/>
          </p:cNvSpPr>
          <p:nvPr/>
        </p:nvSpPr>
        <p:spPr bwMode="auto">
          <a:xfrm>
            <a:off x="6588125" y="4005263"/>
            <a:ext cx="1439863" cy="1009650"/>
          </a:xfrm>
          <a:prstGeom prst="wedgeEllipseCallout">
            <a:avLst>
              <a:gd name="adj1" fmla="val 32361"/>
              <a:gd name="adj2" fmla="val 55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79231" name="Text Box 31"/>
          <p:cNvSpPr txBox="1">
            <a:spLocks noChangeArrowheads="1"/>
          </p:cNvSpPr>
          <p:nvPr/>
        </p:nvSpPr>
        <p:spPr bwMode="auto">
          <a:xfrm>
            <a:off x="250825" y="4365625"/>
            <a:ext cx="1008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FF0000"/>
                </a:solidFill>
                <a:ea typeface="HGP創英角ﾎﾟｯﾌﾟ体" pitchFamily="50" charset="-128"/>
              </a:rPr>
              <a:t>わし</a:t>
            </a:r>
          </a:p>
        </p:txBody>
      </p:sp>
      <p:sp>
        <p:nvSpPr>
          <p:cNvPr id="179232" name="Text Box 32"/>
          <p:cNvSpPr txBox="1">
            <a:spLocks noChangeArrowheads="1"/>
          </p:cNvSpPr>
          <p:nvPr/>
        </p:nvSpPr>
        <p:spPr bwMode="auto">
          <a:xfrm>
            <a:off x="6877050" y="4221163"/>
            <a:ext cx="1008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FF0000"/>
                </a:solidFill>
                <a:ea typeface="HGP創英角ﾎﾟｯﾌﾟ体" pitchFamily="50" charset="-128"/>
              </a:rPr>
              <a:t>わい</a:t>
            </a:r>
          </a:p>
        </p:txBody>
      </p:sp>
      <p:sp>
        <p:nvSpPr>
          <p:cNvPr id="179233" name="Text Box 33"/>
          <p:cNvSpPr txBox="1">
            <a:spLocks noChangeArrowheads="1"/>
          </p:cNvSpPr>
          <p:nvPr/>
        </p:nvSpPr>
        <p:spPr bwMode="auto">
          <a:xfrm>
            <a:off x="4140200" y="4292600"/>
            <a:ext cx="16557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FF0000"/>
                </a:solidFill>
                <a:ea typeface="HGP創英角ﾎﾟｯﾌﾟ体" pitchFamily="50" charset="-128"/>
              </a:rPr>
              <a:t>わたくし</a:t>
            </a:r>
          </a:p>
        </p:txBody>
      </p:sp>
      <p:sp>
        <p:nvSpPr>
          <p:cNvPr id="179234" name="Text Box 34"/>
          <p:cNvSpPr txBox="1">
            <a:spLocks noChangeArrowheads="1"/>
          </p:cNvSpPr>
          <p:nvPr/>
        </p:nvSpPr>
        <p:spPr bwMode="auto">
          <a:xfrm>
            <a:off x="2051050" y="4365625"/>
            <a:ext cx="18732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FF0000"/>
                </a:solidFill>
                <a:ea typeface="HGP創英角ﾎﾟｯﾌﾟ体" pitchFamily="50" charset="-128"/>
              </a:rPr>
              <a:t>わたくしめ</a:t>
            </a:r>
          </a:p>
        </p:txBody>
      </p:sp>
      <p:sp>
        <p:nvSpPr>
          <p:cNvPr id="179235" name="Text Box 35"/>
          <p:cNvSpPr txBox="1">
            <a:spLocks noChangeArrowheads="1"/>
          </p:cNvSpPr>
          <p:nvPr/>
        </p:nvSpPr>
        <p:spPr bwMode="auto">
          <a:xfrm>
            <a:off x="3060700" y="6453188"/>
            <a:ext cx="1223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P創英角ﾎﾟｯﾌﾟ体" pitchFamily="50" charset="-128"/>
              </a:rPr>
              <a:t>しつじ</a:t>
            </a:r>
          </a:p>
        </p:txBody>
      </p:sp>
      <p:sp>
        <p:nvSpPr>
          <p:cNvPr id="179236" name="Text Box 36"/>
          <p:cNvSpPr txBox="1">
            <a:spLocks noChangeArrowheads="1"/>
          </p:cNvSpPr>
          <p:nvPr/>
        </p:nvSpPr>
        <p:spPr bwMode="auto">
          <a:xfrm>
            <a:off x="5651500" y="6381750"/>
            <a:ext cx="1223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P創英角ﾎﾟｯﾌﾟ体" pitchFamily="50" charset="-128"/>
              </a:rPr>
              <a:t>じょうさま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9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/>
      <p:bldP spid="179224" grpId="0"/>
      <p:bldP spid="179225" grpId="0"/>
      <p:bldP spid="179226" grpId="0"/>
      <p:bldP spid="179231" grpId="0"/>
      <p:bldP spid="179232" grpId="0"/>
      <p:bldP spid="179233" grpId="0"/>
      <p:bldP spid="1792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916113"/>
            <a:ext cx="8064500" cy="915987"/>
          </a:xfrm>
        </p:spPr>
        <p:txBody>
          <a:bodyPr/>
          <a:lstStyle/>
          <a:p>
            <a:pPr algn="l"/>
            <a:r>
              <a:rPr lang="ja-JP" altLang="en-US" sz="4800"/>
              <a:t>　　</a:t>
            </a:r>
            <a:r>
              <a:rPr lang="ja-JP" altLang="en-US" sz="4800" u="sng">
                <a:latin typeface="HGS創英角ﾎﾟｯﾌﾟ体" pitchFamily="50" charset="-128"/>
                <a:ea typeface="HGS創英角ﾎﾟｯﾌﾟ体" pitchFamily="50" charset="-128"/>
              </a:rPr>
              <a:t>男の人</a:t>
            </a:r>
            <a:r>
              <a:rPr lang="ja-JP" altLang="en-US" sz="4800">
                <a:latin typeface="HGS創英角ﾎﾟｯﾌﾟ体" pitchFamily="50" charset="-128"/>
                <a:ea typeface="HGS創英角ﾎﾟｯﾌﾟ体" pitchFamily="50" charset="-128"/>
              </a:rPr>
              <a:t> 　　　</a:t>
            </a:r>
            <a:r>
              <a:rPr lang="ja-JP" altLang="en-US" sz="4800" u="sng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女の人</a:t>
            </a:r>
            <a:r>
              <a:rPr lang="ja-JP" altLang="en-US" sz="4800">
                <a:solidFill>
                  <a:srgbClr val="FF66FF"/>
                </a:solidFill>
              </a:rPr>
              <a:t> </a:t>
            </a:r>
            <a:r>
              <a:rPr lang="ja-JP" altLang="en-US">
                <a:solidFill>
                  <a:srgbClr val="FF66FF"/>
                </a:solidFill>
              </a:rPr>
              <a:t>　　　　　　</a:t>
            </a:r>
            <a:endParaRPr lang="en-US" altLang="ja-JP">
              <a:solidFill>
                <a:srgbClr val="FF66FF"/>
              </a:solidFill>
            </a:endParaRP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825750"/>
            <a:ext cx="8748712" cy="4032250"/>
          </a:xfrm>
        </p:spPr>
        <p:txBody>
          <a:bodyPr/>
          <a:lstStyle/>
          <a:p>
            <a:pPr>
              <a:lnSpc>
                <a:spcPct val="130000"/>
              </a:lnSpc>
              <a:buFont typeface="Wingdings" pitchFamily="2" charset="2"/>
              <a:buNone/>
            </a:pPr>
            <a:r>
              <a:rPr lang="ja-JP" altLang="en-US">
                <a:solidFill>
                  <a:schemeClr val="tx2"/>
                </a:solidFill>
              </a:rPr>
              <a:t>　どうしたんだ？　　　　　</a:t>
            </a:r>
            <a:r>
              <a:rPr lang="ja-JP" altLang="en-US">
                <a:solidFill>
                  <a:srgbClr val="CC0066"/>
                </a:solidFill>
              </a:rPr>
              <a:t>どうしたの？　　</a:t>
            </a:r>
            <a:r>
              <a:rPr lang="ja-JP" altLang="en-US"/>
              <a:t>　　　　　　　</a:t>
            </a:r>
            <a:endParaRPr lang="ja-JP" altLang="en-US">
              <a:solidFill>
                <a:srgbClr val="FF66FF"/>
              </a:solidFill>
            </a:endParaRPr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r>
              <a:rPr lang="ja-JP" altLang="en-US">
                <a:solidFill>
                  <a:srgbClr val="FF66FF"/>
                </a:solidFill>
              </a:rPr>
              <a:t>　</a:t>
            </a:r>
            <a:r>
              <a:rPr lang="ja-JP" altLang="en-US">
                <a:solidFill>
                  <a:schemeClr val="tx2"/>
                </a:solidFill>
              </a:rPr>
              <a:t>てつだえよ。</a:t>
            </a:r>
            <a:r>
              <a:rPr lang="ja-JP" altLang="en-US">
                <a:solidFill>
                  <a:srgbClr val="FF66FF"/>
                </a:solidFill>
              </a:rPr>
              <a:t>　　　　　　 </a:t>
            </a:r>
            <a:r>
              <a:rPr lang="ja-JP" altLang="en-US">
                <a:solidFill>
                  <a:srgbClr val="CC0066"/>
                </a:solidFill>
              </a:rPr>
              <a:t>てつだってよ。</a:t>
            </a:r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r>
              <a:rPr lang="ja-JP" altLang="en-US">
                <a:solidFill>
                  <a:srgbClr val="FF66FF"/>
                </a:solidFill>
              </a:rPr>
              <a:t>　</a:t>
            </a:r>
            <a:r>
              <a:rPr lang="ja-JP" altLang="en-US">
                <a:solidFill>
                  <a:schemeClr val="tx2"/>
                </a:solidFill>
              </a:rPr>
              <a:t>これきれいだろ。　</a:t>
            </a:r>
            <a:r>
              <a:rPr lang="ja-JP" altLang="en-US">
                <a:solidFill>
                  <a:srgbClr val="FF66FF"/>
                </a:solidFill>
              </a:rPr>
              <a:t>　　　</a:t>
            </a:r>
            <a:r>
              <a:rPr lang="ja-JP" altLang="en-US">
                <a:solidFill>
                  <a:srgbClr val="CC0066"/>
                </a:solidFill>
              </a:rPr>
              <a:t>これきれいでしょ。</a:t>
            </a:r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r>
              <a:rPr lang="ja-JP" altLang="en-US">
                <a:solidFill>
                  <a:srgbClr val="FF66FF"/>
                </a:solidFill>
              </a:rPr>
              <a:t>　</a:t>
            </a:r>
            <a:r>
              <a:rPr lang="ja-JP" altLang="en-US">
                <a:solidFill>
                  <a:schemeClr val="tx2"/>
                </a:solidFill>
              </a:rPr>
              <a:t>おれは悪くないぞ。</a:t>
            </a:r>
            <a:r>
              <a:rPr lang="ja-JP" altLang="en-US">
                <a:solidFill>
                  <a:srgbClr val="FF66FF"/>
                </a:solidFill>
              </a:rPr>
              <a:t>　 　</a:t>
            </a:r>
            <a:r>
              <a:rPr lang="ja-JP" altLang="en-US">
                <a:solidFill>
                  <a:srgbClr val="CC0066"/>
                </a:solidFill>
              </a:rPr>
              <a:t>あたしは悪くないわよ。</a:t>
            </a:r>
          </a:p>
          <a:p>
            <a:pPr>
              <a:buFont typeface="Wingdings" pitchFamily="2" charset="2"/>
              <a:buNone/>
            </a:pPr>
            <a:r>
              <a:rPr lang="ja-JP" altLang="en-US">
                <a:solidFill>
                  <a:srgbClr val="FF66FF"/>
                </a:solidFill>
              </a:rPr>
              <a:t>　　　　　　</a:t>
            </a:r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250825" y="333375"/>
            <a:ext cx="889317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sz="4000">
                <a:solidFill>
                  <a:schemeClr val="tx2"/>
                </a:solidFill>
                <a:latin typeface="HGS創英角ﾎﾟｯﾌﾟ体" pitchFamily="50" charset="-128"/>
                <a:ea typeface="HGS創英角ﾎﾟｯﾌﾟ体" pitchFamily="50" charset="-128"/>
              </a:rPr>
              <a:t>男ことばと女ことば</a:t>
            </a:r>
            <a:r>
              <a:rPr lang="ja-JP" altLang="en-US" sz="3600">
                <a:solidFill>
                  <a:schemeClr val="tx2"/>
                </a:solidFill>
              </a:rPr>
              <a:t>　</a:t>
            </a:r>
            <a:endParaRPr lang="en-US" altLang="ja-JP" sz="36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04250" cy="1008063"/>
          </a:xfrm>
          <a:noFill/>
          <a:ln/>
        </p:spPr>
        <p:txBody>
          <a:bodyPr/>
          <a:lstStyle/>
          <a:p>
            <a:pPr algn="l"/>
            <a:r>
              <a:rPr lang="ja-JP" altLang="en-US" sz="4000">
                <a:latin typeface="HGS創英角ﾎﾟｯﾌﾟ体" pitchFamily="50" charset="-128"/>
                <a:ea typeface="HGS創英角ﾎﾟｯﾌﾟ体" pitchFamily="50" charset="-128"/>
              </a:rPr>
              <a:t>アニメ・マンガのキャラクター表現　</a:t>
            </a:r>
            <a:endParaRPr lang="en-US" altLang="ja-JP" sz="320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640762" cy="576262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  <a:tabLst>
                <a:tab pos="533400" algn="r"/>
                <a:tab pos="2700338" algn="ctr"/>
                <a:tab pos="5400675" algn="r"/>
              </a:tabLst>
            </a:pPr>
            <a:r>
              <a:rPr lang="en-US" altLang="ja-JP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Q  </a:t>
            </a:r>
            <a:r>
              <a:rPr lang="ja-JP" altLang="en-US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これはどんな人？</a:t>
            </a:r>
          </a:p>
          <a:p>
            <a:pPr>
              <a:buFont typeface="Wingdings" pitchFamily="2" charset="2"/>
              <a:buNone/>
              <a:tabLst>
                <a:tab pos="533400" algn="r"/>
                <a:tab pos="2700338" algn="ctr"/>
                <a:tab pos="5400675" algn="r"/>
              </a:tabLst>
            </a:pPr>
            <a:r>
              <a:rPr lang="ja-JP" altLang="en-US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　　　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6443663" y="2636838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en-US"/>
          </a:p>
        </p:txBody>
      </p:sp>
      <p:sp>
        <p:nvSpPr>
          <p:cNvPr id="115723" name="Rectangle 6"/>
          <p:cNvSpPr>
            <a:spLocks noChangeArrowheads="1"/>
          </p:cNvSpPr>
          <p:nvPr/>
        </p:nvSpPr>
        <p:spPr bwMode="auto">
          <a:xfrm>
            <a:off x="0" y="1916113"/>
            <a:ext cx="7164388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tabLst>
                <a:tab pos="533400" algn="r"/>
                <a:tab pos="2700338" algn="ctr"/>
                <a:tab pos="5400675" algn="r"/>
              </a:tabLst>
            </a:pPr>
            <a:r>
              <a:rPr lang="ja-JP" altLang="en-US" sz="2800"/>
              <a:t>①ぼく きみのこと 好きだよ。</a:t>
            </a:r>
          </a:p>
          <a:p>
            <a:pPr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tabLst>
                <a:tab pos="533400" algn="r"/>
                <a:tab pos="2700338" algn="ctr"/>
                <a:tab pos="5400675" algn="r"/>
              </a:tabLst>
            </a:pPr>
            <a:r>
              <a:rPr lang="ja-JP" altLang="en-US" sz="2800"/>
              <a:t>②せっしゃは そなたを いとおしく 思っておる。</a:t>
            </a:r>
          </a:p>
          <a:p>
            <a:pPr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tabLst>
                <a:tab pos="533400" algn="r"/>
                <a:tab pos="2700338" algn="ctr"/>
                <a:tab pos="5400675" algn="r"/>
              </a:tabLst>
            </a:pPr>
            <a:r>
              <a:rPr lang="ja-JP" altLang="en-US" sz="2800"/>
              <a:t>③あたし ～くんが だ～い好き♡</a:t>
            </a:r>
          </a:p>
          <a:p>
            <a:pPr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tabLst>
                <a:tab pos="533400" algn="r"/>
                <a:tab pos="2700338" algn="ctr"/>
                <a:tab pos="5400675" algn="r"/>
              </a:tabLst>
            </a:pPr>
            <a:r>
              <a:rPr lang="ja-JP" altLang="en-US" sz="2800"/>
              <a:t>④おれぁ おまえのこと 愛してるぜ。</a:t>
            </a:r>
          </a:p>
          <a:p>
            <a:pPr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tabLst>
                <a:tab pos="533400" algn="r"/>
                <a:tab pos="2700338" algn="ctr"/>
                <a:tab pos="5400675" algn="r"/>
              </a:tabLst>
            </a:pPr>
            <a:r>
              <a:rPr lang="en-US" altLang="ja-JP" sz="2800"/>
              <a:t>⑤</a:t>
            </a:r>
            <a:r>
              <a:rPr lang="ja-JP" altLang="en-US" sz="2800"/>
              <a:t>わし あんたのこと 好っきやでー。</a:t>
            </a:r>
          </a:p>
          <a:p>
            <a:pPr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tabLst>
                <a:tab pos="533400" algn="r"/>
                <a:tab pos="2700338" algn="ctr"/>
                <a:tab pos="5400675" algn="r"/>
              </a:tabLst>
            </a:pPr>
            <a:r>
              <a:rPr lang="ja-JP" altLang="en-US" sz="2800"/>
              <a:t>⑥わたくし あなたのこと 愛してますわ。</a:t>
            </a:r>
          </a:p>
          <a:p>
            <a:pPr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tabLst>
                <a:tab pos="533400" algn="r"/>
                <a:tab pos="2700338" algn="ctr"/>
                <a:tab pos="5400675" algn="r"/>
              </a:tabLst>
            </a:pPr>
            <a:r>
              <a:rPr lang="ja-JP" altLang="en-US" sz="2800"/>
              <a:t>⑦わしは あんたに ほれとるんじゃ。</a:t>
            </a:r>
          </a:p>
        </p:txBody>
      </p:sp>
      <p:sp>
        <p:nvSpPr>
          <p:cNvPr id="115726" name="Text Box 14"/>
          <p:cNvSpPr txBox="1">
            <a:spLocks noChangeArrowheads="1"/>
          </p:cNvSpPr>
          <p:nvPr/>
        </p:nvSpPr>
        <p:spPr bwMode="auto">
          <a:xfrm>
            <a:off x="5724525" y="1989138"/>
            <a:ext cx="2592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chemeClr val="tx2"/>
                </a:solidFill>
              </a:rPr>
              <a:t>　→男の子（</a:t>
            </a:r>
            <a:r>
              <a:rPr lang="en-US" altLang="ja-JP" b="1">
                <a:solidFill>
                  <a:schemeClr val="tx2"/>
                </a:solidFill>
              </a:rPr>
              <a:t>Boy</a:t>
            </a:r>
            <a:r>
              <a:rPr lang="ja-JP" altLang="en-US" b="1">
                <a:solidFill>
                  <a:schemeClr val="tx2"/>
                </a:solidFill>
              </a:rPr>
              <a:t>）</a:t>
            </a:r>
          </a:p>
        </p:txBody>
      </p:sp>
      <p:sp>
        <p:nvSpPr>
          <p:cNvPr id="115727" name="Text Box 15"/>
          <p:cNvSpPr txBox="1">
            <a:spLocks noChangeArrowheads="1"/>
          </p:cNvSpPr>
          <p:nvPr/>
        </p:nvSpPr>
        <p:spPr bwMode="auto">
          <a:xfrm>
            <a:off x="6588125" y="2828925"/>
            <a:ext cx="2555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chemeClr val="tx2"/>
                </a:solidFill>
              </a:rPr>
              <a:t>　→侍（</a:t>
            </a:r>
            <a:r>
              <a:rPr lang="en-US" altLang="ja-JP" b="1">
                <a:solidFill>
                  <a:schemeClr val="tx2"/>
                </a:solidFill>
              </a:rPr>
              <a:t>Samurai</a:t>
            </a:r>
            <a:r>
              <a:rPr lang="ja-JP" altLang="en-US" b="1">
                <a:solidFill>
                  <a:schemeClr val="tx2"/>
                </a:solidFill>
              </a:rPr>
              <a:t>）</a:t>
            </a:r>
          </a:p>
        </p:txBody>
      </p:sp>
      <p:sp>
        <p:nvSpPr>
          <p:cNvPr id="115728" name="Text Box 16"/>
          <p:cNvSpPr txBox="1">
            <a:spLocks noChangeArrowheads="1"/>
          </p:cNvSpPr>
          <p:nvPr/>
        </p:nvSpPr>
        <p:spPr bwMode="auto">
          <a:xfrm>
            <a:off x="5940425" y="3500438"/>
            <a:ext cx="2592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rgbClr val="CC0066"/>
                </a:solidFill>
              </a:rPr>
              <a:t>→女の子（</a:t>
            </a:r>
            <a:r>
              <a:rPr lang="en-US" altLang="ja-JP" b="1">
                <a:solidFill>
                  <a:srgbClr val="CC0066"/>
                </a:solidFill>
              </a:rPr>
              <a:t>Girl</a:t>
            </a:r>
            <a:r>
              <a:rPr lang="ja-JP" altLang="en-US" b="1">
                <a:solidFill>
                  <a:srgbClr val="CC0066"/>
                </a:solidFill>
              </a:rPr>
              <a:t>）</a:t>
            </a:r>
          </a:p>
        </p:txBody>
      </p:sp>
      <p:sp>
        <p:nvSpPr>
          <p:cNvPr id="115729" name="Text Box 17"/>
          <p:cNvSpPr txBox="1">
            <a:spLocks noChangeArrowheads="1"/>
          </p:cNvSpPr>
          <p:nvPr/>
        </p:nvSpPr>
        <p:spPr bwMode="auto">
          <a:xfrm>
            <a:off x="5976938" y="5516563"/>
            <a:ext cx="3167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rgbClr val="CC0066"/>
                </a:solidFill>
              </a:rPr>
              <a:t>→おじょうさま（</a:t>
            </a:r>
            <a:r>
              <a:rPr lang="en-US" altLang="ja-JP" b="1">
                <a:solidFill>
                  <a:srgbClr val="CC0066"/>
                </a:solidFill>
              </a:rPr>
              <a:t>Lady</a:t>
            </a:r>
            <a:r>
              <a:rPr lang="ja-JP" altLang="en-US" b="1">
                <a:solidFill>
                  <a:srgbClr val="CC0066"/>
                </a:solidFill>
              </a:rPr>
              <a:t>）</a:t>
            </a:r>
            <a:r>
              <a:rPr lang="ja-JP" altLang="en-US" b="1">
                <a:solidFill>
                  <a:srgbClr val="FF66FF"/>
                </a:solidFill>
              </a:rPr>
              <a:t> 　　</a:t>
            </a:r>
          </a:p>
        </p:txBody>
      </p:sp>
      <p:sp>
        <p:nvSpPr>
          <p:cNvPr id="115730" name="Text Box 18"/>
          <p:cNvSpPr txBox="1">
            <a:spLocks noChangeArrowheads="1"/>
          </p:cNvSpPr>
          <p:nvPr/>
        </p:nvSpPr>
        <p:spPr bwMode="auto">
          <a:xfrm>
            <a:off x="5761038" y="4076700"/>
            <a:ext cx="3203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chemeClr val="tx2"/>
                </a:solidFill>
              </a:rPr>
              <a:t>　→野郎（</a:t>
            </a:r>
            <a:r>
              <a:rPr lang="en-US" altLang="ja-JP" b="1">
                <a:solidFill>
                  <a:schemeClr val="tx2"/>
                </a:solidFill>
              </a:rPr>
              <a:t>Scrapper</a:t>
            </a:r>
            <a:r>
              <a:rPr lang="ja-JP" altLang="en-US" b="1">
                <a:solidFill>
                  <a:schemeClr val="tx2"/>
                </a:solidFill>
              </a:rPr>
              <a:t>）</a:t>
            </a:r>
          </a:p>
        </p:txBody>
      </p:sp>
      <p:sp>
        <p:nvSpPr>
          <p:cNvPr id="115731" name="Text Box 19"/>
          <p:cNvSpPr txBox="1">
            <a:spLocks noChangeArrowheads="1"/>
          </p:cNvSpPr>
          <p:nvPr/>
        </p:nvSpPr>
        <p:spPr bwMode="auto">
          <a:xfrm>
            <a:off x="5976938" y="4797425"/>
            <a:ext cx="291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chemeClr val="tx2"/>
                </a:solidFill>
              </a:rPr>
              <a:t>→大阪人（</a:t>
            </a:r>
            <a:r>
              <a:rPr lang="en-US" altLang="ja-JP" b="1">
                <a:solidFill>
                  <a:schemeClr val="tx2"/>
                </a:solidFill>
              </a:rPr>
              <a:t>Osakan</a:t>
            </a:r>
            <a:r>
              <a:rPr lang="ja-JP" altLang="en-US" b="1">
                <a:solidFill>
                  <a:schemeClr val="tx2"/>
                </a:solidFill>
              </a:rPr>
              <a:t>）</a:t>
            </a:r>
          </a:p>
        </p:txBody>
      </p:sp>
      <p:sp>
        <p:nvSpPr>
          <p:cNvPr id="115732" name="Text Box 20"/>
          <p:cNvSpPr txBox="1">
            <a:spLocks noChangeArrowheads="1"/>
          </p:cNvSpPr>
          <p:nvPr/>
        </p:nvSpPr>
        <p:spPr bwMode="auto">
          <a:xfrm>
            <a:off x="5580063" y="6140450"/>
            <a:ext cx="3455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chemeClr val="tx2"/>
                </a:solidFill>
              </a:rPr>
              <a:t>→おじいさん（</a:t>
            </a:r>
            <a:r>
              <a:rPr lang="en-US" altLang="ja-JP" b="1">
                <a:solidFill>
                  <a:schemeClr val="tx2"/>
                </a:solidFill>
              </a:rPr>
              <a:t>Old man </a:t>
            </a:r>
            <a:r>
              <a:rPr lang="ja-JP" altLang="en-US" b="1">
                <a:solidFill>
                  <a:schemeClr val="tx2"/>
                </a:solidFill>
              </a:rPr>
              <a:t>）</a:t>
            </a:r>
          </a:p>
        </p:txBody>
      </p:sp>
      <p:sp>
        <p:nvSpPr>
          <p:cNvPr id="115733" name="Text Box 21"/>
          <p:cNvSpPr txBox="1">
            <a:spLocks noChangeArrowheads="1"/>
          </p:cNvSpPr>
          <p:nvPr/>
        </p:nvSpPr>
        <p:spPr bwMode="auto">
          <a:xfrm>
            <a:off x="179388" y="6021388"/>
            <a:ext cx="626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en-US"/>
          </a:p>
        </p:txBody>
      </p:sp>
      <p:sp>
        <p:nvSpPr>
          <p:cNvPr id="115737" name="Text Box 25"/>
          <p:cNvSpPr txBox="1">
            <a:spLocks noChangeArrowheads="1"/>
          </p:cNvSpPr>
          <p:nvPr/>
        </p:nvSpPr>
        <p:spPr bwMode="auto">
          <a:xfrm>
            <a:off x="7380288" y="260350"/>
            <a:ext cx="1439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solidFill>
                  <a:schemeClr val="tx2"/>
                </a:solidFill>
                <a:ea typeface="HGP創英角ﾎﾟｯﾌﾟ体" pitchFamily="50" charset="-128"/>
              </a:rPr>
              <a:t>ひょうげん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6" grpId="0"/>
      <p:bldP spid="115727" grpId="0"/>
      <p:bldP spid="115728" grpId="0"/>
      <p:bldP spid="115729" grpId="0"/>
      <p:bldP spid="115730" grpId="0"/>
      <p:bldP spid="115731" grpId="0"/>
      <p:bldP spid="1157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ja-JP" altLang="en-US" sz="4000">
                <a:ea typeface="HGS創英角ﾎﾟｯﾌﾟ体" pitchFamily="50" charset="-128"/>
              </a:rPr>
              <a:t>おはよう／こんにちは</a:t>
            </a:r>
            <a:br>
              <a:rPr lang="ja-JP" altLang="en-US" sz="4000">
                <a:ea typeface="HGS創英角ﾎﾟｯﾌﾟ体" pitchFamily="50" charset="-128"/>
              </a:rPr>
            </a:br>
            <a:r>
              <a:rPr lang="en-US" altLang="ja-JP" sz="4000">
                <a:ea typeface="HGS創英角ﾎﾟｯﾌﾟ体" pitchFamily="50" charset="-128"/>
              </a:rPr>
              <a:t>Good morning/ Hello</a:t>
            </a:r>
            <a:endParaRPr lang="ja-JP" altLang="en-US" sz="4000">
              <a:ea typeface="HGS創英角ﾎﾟｯﾌﾟ体" pitchFamily="50" charset="-128"/>
            </a:endParaRPr>
          </a:p>
        </p:txBody>
      </p:sp>
      <p:sp>
        <p:nvSpPr>
          <p:cNvPr id="134154" name="AutoShape 10"/>
          <p:cNvSpPr>
            <a:spLocks noChangeArrowheads="1"/>
          </p:cNvSpPr>
          <p:nvPr/>
        </p:nvSpPr>
        <p:spPr bwMode="auto">
          <a:xfrm>
            <a:off x="4427538" y="1628775"/>
            <a:ext cx="1728787" cy="1584325"/>
          </a:xfrm>
          <a:prstGeom prst="wedgeEllipseCallout">
            <a:avLst>
              <a:gd name="adj1" fmla="val -63958"/>
              <a:gd name="adj2" fmla="val 721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4155" name="Text Box 11"/>
          <p:cNvSpPr txBox="1">
            <a:spLocks noChangeArrowheads="1"/>
          </p:cNvSpPr>
          <p:nvPr/>
        </p:nvSpPr>
        <p:spPr bwMode="auto">
          <a:xfrm>
            <a:off x="1331913" y="2205038"/>
            <a:ext cx="165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おはよう！</a:t>
            </a:r>
          </a:p>
        </p:txBody>
      </p:sp>
      <p:sp>
        <p:nvSpPr>
          <p:cNvPr id="134157" name="AutoShape 13"/>
          <p:cNvSpPr>
            <a:spLocks noChangeArrowheads="1"/>
          </p:cNvSpPr>
          <p:nvPr/>
        </p:nvSpPr>
        <p:spPr bwMode="auto">
          <a:xfrm>
            <a:off x="1258888" y="1700213"/>
            <a:ext cx="1728787" cy="1512887"/>
          </a:xfrm>
          <a:prstGeom prst="wedgeEllipseCallout">
            <a:avLst>
              <a:gd name="adj1" fmla="val -61940"/>
              <a:gd name="adj2" fmla="val 141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4158" name="Text Box 14"/>
          <p:cNvSpPr txBox="1">
            <a:spLocks noChangeArrowheads="1"/>
          </p:cNvSpPr>
          <p:nvPr/>
        </p:nvSpPr>
        <p:spPr bwMode="auto">
          <a:xfrm>
            <a:off x="4643438" y="2205038"/>
            <a:ext cx="1439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おはよっ</a:t>
            </a:r>
          </a:p>
        </p:txBody>
      </p:sp>
      <p:sp>
        <p:nvSpPr>
          <p:cNvPr id="134159" name="AutoShape 15"/>
          <p:cNvSpPr>
            <a:spLocks noChangeArrowheads="1"/>
          </p:cNvSpPr>
          <p:nvPr/>
        </p:nvSpPr>
        <p:spPr bwMode="auto">
          <a:xfrm>
            <a:off x="7415213" y="1700213"/>
            <a:ext cx="1728787" cy="1584325"/>
          </a:xfrm>
          <a:prstGeom prst="wedgeEllipseCallout">
            <a:avLst>
              <a:gd name="adj1" fmla="val -66986"/>
              <a:gd name="adj2" fmla="val -4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4160" name="Text Box 16"/>
          <p:cNvSpPr txBox="1">
            <a:spLocks noChangeArrowheads="1"/>
          </p:cNvSpPr>
          <p:nvPr/>
        </p:nvSpPr>
        <p:spPr bwMode="auto">
          <a:xfrm>
            <a:off x="7740650" y="1989138"/>
            <a:ext cx="1079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ようっ、オッス</a:t>
            </a:r>
          </a:p>
        </p:txBody>
      </p:sp>
      <p:sp>
        <p:nvSpPr>
          <p:cNvPr id="134161" name="AutoShape 17"/>
          <p:cNvSpPr>
            <a:spLocks noChangeArrowheads="1"/>
          </p:cNvSpPr>
          <p:nvPr/>
        </p:nvSpPr>
        <p:spPr bwMode="auto">
          <a:xfrm>
            <a:off x="1258888" y="4076700"/>
            <a:ext cx="1873250" cy="1512888"/>
          </a:xfrm>
          <a:prstGeom prst="wedgeEllipseCallout">
            <a:avLst>
              <a:gd name="adj1" fmla="val -62375"/>
              <a:gd name="adj2" fmla="val 813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4162" name="Text Box 18"/>
          <p:cNvSpPr txBox="1">
            <a:spLocks noChangeArrowheads="1"/>
          </p:cNvSpPr>
          <p:nvPr/>
        </p:nvSpPr>
        <p:spPr bwMode="auto">
          <a:xfrm>
            <a:off x="1403350" y="4581525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　まいど</a:t>
            </a:r>
          </a:p>
        </p:txBody>
      </p:sp>
      <p:sp>
        <p:nvSpPr>
          <p:cNvPr id="134163" name="AutoShape 19"/>
          <p:cNvSpPr>
            <a:spLocks noChangeArrowheads="1"/>
          </p:cNvSpPr>
          <p:nvPr/>
        </p:nvSpPr>
        <p:spPr bwMode="auto">
          <a:xfrm>
            <a:off x="4500563" y="4005263"/>
            <a:ext cx="1728787" cy="1584325"/>
          </a:xfrm>
          <a:prstGeom prst="wedgeEllipseCallout">
            <a:avLst>
              <a:gd name="adj1" fmla="val -64051"/>
              <a:gd name="adj2" fmla="val 5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4164" name="Text Box 20"/>
          <p:cNvSpPr txBox="1">
            <a:spLocks noChangeArrowheads="1"/>
          </p:cNvSpPr>
          <p:nvPr/>
        </p:nvSpPr>
        <p:spPr bwMode="auto">
          <a:xfrm>
            <a:off x="4643438" y="4221163"/>
            <a:ext cx="14398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ごきげんいかがでござるか</a:t>
            </a:r>
          </a:p>
        </p:txBody>
      </p:sp>
      <p:sp>
        <p:nvSpPr>
          <p:cNvPr id="134165" name="AutoShape 21"/>
          <p:cNvSpPr>
            <a:spLocks noChangeArrowheads="1"/>
          </p:cNvSpPr>
          <p:nvPr/>
        </p:nvSpPr>
        <p:spPr bwMode="auto">
          <a:xfrm>
            <a:off x="7415213" y="3789363"/>
            <a:ext cx="1728787" cy="1584325"/>
          </a:xfrm>
          <a:prstGeom prst="wedgeEllipseCallout">
            <a:avLst>
              <a:gd name="adj1" fmla="val -57440"/>
              <a:gd name="adj2" fmla="val 2174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4166" name="Text Box 22"/>
          <p:cNvSpPr txBox="1">
            <a:spLocks noChangeArrowheads="1"/>
          </p:cNvSpPr>
          <p:nvPr/>
        </p:nvSpPr>
        <p:spPr bwMode="auto">
          <a:xfrm>
            <a:off x="7704138" y="4149725"/>
            <a:ext cx="14398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ごきげんよう</a:t>
            </a:r>
          </a:p>
        </p:txBody>
      </p:sp>
      <p:sp>
        <p:nvSpPr>
          <p:cNvPr id="134167" name="Text Box 23"/>
          <p:cNvSpPr txBox="1">
            <a:spLocks noChangeArrowheads="1"/>
          </p:cNvSpPr>
          <p:nvPr/>
        </p:nvSpPr>
        <p:spPr bwMode="auto">
          <a:xfrm>
            <a:off x="179388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34168" name="Text Box 24"/>
          <p:cNvSpPr txBox="1">
            <a:spLocks noChangeArrowheads="1"/>
          </p:cNvSpPr>
          <p:nvPr/>
        </p:nvSpPr>
        <p:spPr bwMode="auto">
          <a:xfrm>
            <a:off x="3203575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34170" name="Text Box 26"/>
          <p:cNvSpPr txBox="1">
            <a:spLocks noChangeArrowheads="1"/>
          </p:cNvSpPr>
          <p:nvPr/>
        </p:nvSpPr>
        <p:spPr bwMode="auto">
          <a:xfrm>
            <a:off x="323850" y="58769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34171" name="Text Box 27"/>
          <p:cNvSpPr txBox="1">
            <a:spLocks noChangeArrowheads="1"/>
          </p:cNvSpPr>
          <p:nvPr/>
        </p:nvSpPr>
        <p:spPr bwMode="auto">
          <a:xfrm>
            <a:off x="3708400" y="594995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34172" name="Text Box 28"/>
          <p:cNvSpPr txBox="1">
            <a:spLocks noChangeArrowheads="1"/>
          </p:cNvSpPr>
          <p:nvPr/>
        </p:nvSpPr>
        <p:spPr bwMode="auto">
          <a:xfrm>
            <a:off x="6372225" y="5949950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34173" name="Picture 29" descr="bo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74" name="Picture 30" descr="gir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6621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75" name="Picture 31" descr="yaro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97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76" name="Picture 32" descr="osaka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77" name="Picture 33" descr="samura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78" name="Picture 34" descr="ojo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41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79" name="Text Box 35"/>
          <p:cNvSpPr txBox="1">
            <a:spLocks noChangeArrowheads="1"/>
          </p:cNvSpPr>
          <p:nvPr/>
        </p:nvSpPr>
        <p:spPr bwMode="auto">
          <a:xfrm>
            <a:off x="6588125" y="33575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野郎</a:t>
            </a:r>
          </a:p>
        </p:txBody>
      </p:sp>
      <p:pic>
        <p:nvPicPr>
          <p:cNvPr id="2" name="boy_konnichiw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1957709" y="2754723"/>
            <a:ext cx="331143" cy="331143"/>
          </a:xfrm>
          <a:prstGeom prst="rect">
            <a:avLst/>
          </a:prstGeom>
        </p:spPr>
      </p:pic>
      <p:pic>
        <p:nvPicPr>
          <p:cNvPr id="3" name="girl_konnichiw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/>
          <a:stretch>
            <a:fillRect/>
          </a:stretch>
        </p:blipFill>
        <p:spPr>
          <a:xfrm>
            <a:off x="5139531" y="2754723"/>
            <a:ext cx="304800" cy="304800"/>
          </a:xfrm>
          <a:prstGeom prst="rect">
            <a:avLst/>
          </a:prstGeom>
        </p:spPr>
      </p:pic>
      <p:pic>
        <p:nvPicPr>
          <p:cNvPr id="4" name="yarou_konnichiwa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/>
          <a:stretch>
            <a:fillRect/>
          </a:stretch>
        </p:blipFill>
        <p:spPr>
          <a:xfrm>
            <a:off x="8164051" y="2817465"/>
            <a:ext cx="304800" cy="304800"/>
          </a:xfrm>
          <a:prstGeom prst="rect">
            <a:avLst/>
          </a:prstGeom>
        </p:spPr>
      </p:pic>
      <p:pic>
        <p:nvPicPr>
          <p:cNvPr id="5" name="osakan_konnichiwa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5"/>
          <a:stretch>
            <a:fillRect/>
          </a:stretch>
        </p:blipFill>
        <p:spPr>
          <a:xfrm>
            <a:off x="1984052" y="5221288"/>
            <a:ext cx="304800" cy="304800"/>
          </a:xfrm>
          <a:prstGeom prst="rect">
            <a:avLst/>
          </a:prstGeom>
        </p:spPr>
      </p:pic>
      <p:pic>
        <p:nvPicPr>
          <p:cNvPr id="6" name="samurai_konnichiwa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5"/>
          <a:stretch>
            <a:fillRect/>
          </a:stretch>
        </p:blipFill>
        <p:spPr>
          <a:xfrm>
            <a:off x="5852542" y="5395503"/>
            <a:ext cx="376808" cy="376808"/>
          </a:xfrm>
          <a:prstGeom prst="rect">
            <a:avLst/>
          </a:prstGeom>
        </p:spPr>
      </p:pic>
      <p:pic>
        <p:nvPicPr>
          <p:cNvPr id="7" name="ojou_konnichiwa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5"/>
          <a:stretch>
            <a:fillRect/>
          </a:stretch>
        </p:blipFill>
        <p:spPr>
          <a:xfrm>
            <a:off x="8290231" y="49164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2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0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6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4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1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3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4155" grpId="0"/>
      <p:bldP spid="134158" grpId="0"/>
      <p:bldP spid="134160" grpId="0"/>
      <p:bldP spid="134162" grpId="0"/>
      <p:bldP spid="134164" grpId="0"/>
      <p:bldP spid="1341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208962" cy="1150938"/>
          </a:xfrm>
        </p:spPr>
        <p:txBody>
          <a:bodyPr/>
          <a:lstStyle/>
          <a:p>
            <a:r>
              <a:rPr lang="ja-JP" altLang="en-US" sz="4000">
                <a:ea typeface="HGS創英角ﾎﾟｯﾌﾟ体" pitchFamily="50" charset="-128"/>
              </a:rPr>
              <a:t>あなたはだれですか？</a:t>
            </a:r>
            <a:br>
              <a:rPr lang="ja-JP" altLang="en-US" sz="4000">
                <a:ea typeface="HGS創英角ﾎﾟｯﾌﾟ体" pitchFamily="50" charset="-128"/>
              </a:rPr>
            </a:br>
            <a:r>
              <a:rPr lang="en-US" altLang="ja-JP" sz="4000">
                <a:ea typeface="HGS創英角ﾎﾟｯﾌﾟ体" pitchFamily="50" charset="-128"/>
              </a:rPr>
              <a:t>Who are you?/What is your name?</a:t>
            </a:r>
          </a:p>
        </p:txBody>
      </p:sp>
      <p:sp>
        <p:nvSpPr>
          <p:cNvPr id="138249" name="AutoShape 9"/>
          <p:cNvSpPr>
            <a:spLocks noChangeArrowheads="1"/>
          </p:cNvSpPr>
          <p:nvPr/>
        </p:nvSpPr>
        <p:spPr bwMode="auto">
          <a:xfrm>
            <a:off x="4427538" y="1628775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8250" name="Text Box 10"/>
          <p:cNvSpPr txBox="1">
            <a:spLocks noChangeArrowheads="1"/>
          </p:cNvSpPr>
          <p:nvPr/>
        </p:nvSpPr>
        <p:spPr bwMode="auto">
          <a:xfrm>
            <a:off x="1476375" y="1844675"/>
            <a:ext cx="14398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きみ、　　　名前何ていうの？</a:t>
            </a:r>
          </a:p>
        </p:txBody>
      </p:sp>
      <p:sp>
        <p:nvSpPr>
          <p:cNvPr id="138251" name="AutoShape 11"/>
          <p:cNvSpPr>
            <a:spLocks noChangeArrowheads="1"/>
          </p:cNvSpPr>
          <p:nvPr/>
        </p:nvSpPr>
        <p:spPr bwMode="auto">
          <a:xfrm>
            <a:off x="1258888" y="1700213"/>
            <a:ext cx="1584325" cy="1873250"/>
          </a:xfrm>
          <a:prstGeom prst="wedgeEllipseCallout">
            <a:avLst>
              <a:gd name="adj1" fmla="val -62222"/>
              <a:gd name="adj2" fmla="val -1940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　</a:t>
            </a:r>
          </a:p>
          <a:p>
            <a:pPr algn="ctr"/>
            <a:endParaRPr lang="ja-JP" altLang="en-US"/>
          </a:p>
        </p:txBody>
      </p:sp>
      <p:sp>
        <p:nvSpPr>
          <p:cNvPr id="138252" name="Text Box 12"/>
          <p:cNvSpPr txBox="1">
            <a:spLocks noChangeArrowheads="1"/>
          </p:cNvSpPr>
          <p:nvPr/>
        </p:nvSpPr>
        <p:spPr bwMode="auto">
          <a:xfrm>
            <a:off x="4500563" y="1844675"/>
            <a:ext cx="16557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あなた、　だれなの？</a:t>
            </a:r>
          </a:p>
        </p:txBody>
      </p:sp>
      <p:sp>
        <p:nvSpPr>
          <p:cNvPr id="138253" name="AutoShape 13"/>
          <p:cNvSpPr>
            <a:spLocks noChangeArrowheads="1"/>
          </p:cNvSpPr>
          <p:nvPr/>
        </p:nvSpPr>
        <p:spPr bwMode="auto">
          <a:xfrm>
            <a:off x="7415213" y="1700213"/>
            <a:ext cx="1728787" cy="1584325"/>
          </a:xfrm>
          <a:prstGeom prst="wedgeEllipseCallout">
            <a:avLst>
              <a:gd name="adj1" fmla="val -66986"/>
              <a:gd name="adj2" fmla="val -4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8254" name="Text Box 14"/>
          <p:cNvSpPr txBox="1">
            <a:spLocks noChangeArrowheads="1"/>
          </p:cNvSpPr>
          <p:nvPr/>
        </p:nvSpPr>
        <p:spPr bwMode="auto">
          <a:xfrm>
            <a:off x="7631113" y="1844675"/>
            <a:ext cx="15128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てめえ、　なにもんだ？</a:t>
            </a:r>
          </a:p>
        </p:txBody>
      </p:sp>
      <p:sp>
        <p:nvSpPr>
          <p:cNvPr id="138255" name="AutoShape 15"/>
          <p:cNvSpPr>
            <a:spLocks noChangeArrowheads="1"/>
          </p:cNvSpPr>
          <p:nvPr/>
        </p:nvSpPr>
        <p:spPr bwMode="auto">
          <a:xfrm>
            <a:off x="1258888" y="4076700"/>
            <a:ext cx="1657350" cy="1512888"/>
          </a:xfrm>
          <a:prstGeom prst="wedgeEllipseCallout">
            <a:avLst>
              <a:gd name="adj1" fmla="val -66282"/>
              <a:gd name="adj2" fmla="val -120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8256" name="Text Box 16"/>
          <p:cNvSpPr txBox="1">
            <a:spLocks noChangeArrowheads="1"/>
          </p:cNvSpPr>
          <p:nvPr/>
        </p:nvSpPr>
        <p:spPr bwMode="auto">
          <a:xfrm>
            <a:off x="1476375" y="4221163"/>
            <a:ext cx="151288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われ、　　なにもんや？</a:t>
            </a:r>
          </a:p>
        </p:txBody>
      </p:sp>
      <p:sp>
        <p:nvSpPr>
          <p:cNvPr id="138257" name="AutoShape 17"/>
          <p:cNvSpPr>
            <a:spLocks noChangeArrowheads="1"/>
          </p:cNvSpPr>
          <p:nvPr/>
        </p:nvSpPr>
        <p:spPr bwMode="auto">
          <a:xfrm>
            <a:off x="4500563" y="4005263"/>
            <a:ext cx="1728787" cy="1584325"/>
          </a:xfrm>
          <a:prstGeom prst="wedgeEllipseCallout">
            <a:avLst>
              <a:gd name="adj1" fmla="val -62398"/>
              <a:gd name="adj2" fmla="val 651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8258" name="Text Box 18"/>
          <p:cNvSpPr txBox="1">
            <a:spLocks noChangeArrowheads="1"/>
          </p:cNvSpPr>
          <p:nvPr/>
        </p:nvSpPr>
        <p:spPr bwMode="auto">
          <a:xfrm>
            <a:off x="4643438" y="4221163"/>
            <a:ext cx="15128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名をなのれい！</a:t>
            </a:r>
          </a:p>
        </p:txBody>
      </p:sp>
      <p:sp>
        <p:nvSpPr>
          <p:cNvPr id="138259" name="AutoShape 19"/>
          <p:cNvSpPr>
            <a:spLocks noChangeArrowheads="1"/>
          </p:cNvSpPr>
          <p:nvPr/>
        </p:nvSpPr>
        <p:spPr bwMode="auto">
          <a:xfrm>
            <a:off x="7415213" y="3789363"/>
            <a:ext cx="1728787" cy="1584325"/>
          </a:xfrm>
          <a:prstGeom prst="wedgeEllipseCallout">
            <a:avLst>
              <a:gd name="adj1" fmla="val -59551"/>
              <a:gd name="adj2" fmla="val 16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8260" name="Text Box 20"/>
          <p:cNvSpPr txBox="1">
            <a:spLocks noChangeArrowheads="1"/>
          </p:cNvSpPr>
          <p:nvPr/>
        </p:nvSpPr>
        <p:spPr bwMode="auto">
          <a:xfrm>
            <a:off x="7596188" y="4005263"/>
            <a:ext cx="14049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あなた、おなまえは？</a:t>
            </a:r>
          </a:p>
        </p:txBody>
      </p:sp>
      <p:sp>
        <p:nvSpPr>
          <p:cNvPr id="138261" name="Text Box 21"/>
          <p:cNvSpPr txBox="1">
            <a:spLocks noChangeArrowheads="1"/>
          </p:cNvSpPr>
          <p:nvPr/>
        </p:nvSpPr>
        <p:spPr bwMode="auto">
          <a:xfrm>
            <a:off x="179388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38262" name="Text Box 22"/>
          <p:cNvSpPr txBox="1">
            <a:spLocks noChangeArrowheads="1"/>
          </p:cNvSpPr>
          <p:nvPr/>
        </p:nvSpPr>
        <p:spPr bwMode="auto">
          <a:xfrm>
            <a:off x="3203575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38264" name="Text Box 24"/>
          <p:cNvSpPr txBox="1">
            <a:spLocks noChangeArrowheads="1"/>
          </p:cNvSpPr>
          <p:nvPr/>
        </p:nvSpPr>
        <p:spPr bwMode="auto">
          <a:xfrm>
            <a:off x="323850" y="58769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38265" name="Text Box 25"/>
          <p:cNvSpPr txBox="1">
            <a:spLocks noChangeArrowheads="1"/>
          </p:cNvSpPr>
          <p:nvPr/>
        </p:nvSpPr>
        <p:spPr bwMode="auto">
          <a:xfrm>
            <a:off x="3708400" y="594995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6372225" y="5949950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38268" name="Picture 28" descr="bo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69" name="Picture 29" descr="gir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6621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70" name="Picture 30" descr="yaro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97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71" name="Picture 31" descr="samurai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72" name="Picture 32" descr="osakan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73" name="Picture 33" descr="ojo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41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74" name="Text Box 34"/>
          <p:cNvSpPr txBox="1">
            <a:spLocks noChangeArrowheads="1"/>
          </p:cNvSpPr>
          <p:nvPr/>
        </p:nvSpPr>
        <p:spPr bwMode="auto">
          <a:xfrm>
            <a:off x="6588125" y="33575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野郎</a:t>
            </a:r>
          </a:p>
        </p:txBody>
      </p:sp>
      <p:pic>
        <p:nvPicPr>
          <p:cNvPr id="2" name="girl_onamaew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5095081" y="2759075"/>
            <a:ext cx="304800" cy="304800"/>
          </a:xfrm>
          <a:prstGeom prst="rect">
            <a:avLst/>
          </a:prstGeom>
        </p:spPr>
      </p:pic>
      <p:pic>
        <p:nvPicPr>
          <p:cNvPr id="3" name="boy_onamaew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/>
          <a:stretch>
            <a:fillRect/>
          </a:stretch>
        </p:blipFill>
        <p:spPr>
          <a:xfrm>
            <a:off x="1928019" y="3141406"/>
            <a:ext cx="304800" cy="304800"/>
          </a:xfrm>
          <a:prstGeom prst="rect">
            <a:avLst/>
          </a:prstGeom>
        </p:spPr>
      </p:pic>
      <p:pic>
        <p:nvPicPr>
          <p:cNvPr id="4" name="yarou_onamaewa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/>
          <a:stretch>
            <a:fillRect/>
          </a:stretch>
        </p:blipFill>
        <p:spPr>
          <a:xfrm>
            <a:off x="8323237" y="2727325"/>
            <a:ext cx="304800" cy="304800"/>
          </a:xfrm>
          <a:prstGeom prst="rect">
            <a:avLst/>
          </a:prstGeom>
        </p:spPr>
      </p:pic>
      <p:pic>
        <p:nvPicPr>
          <p:cNvPr id="5" name="osakan_onamaewa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/>
          <a:stretch>
            <a:fillRect/>
          </a:stretch>
        </p:blipFill>
        <p:spPr>
          <a:xfrm>
            <a:off x="2196306" y="5116514"/>
            <a:ext cx="351554" cy="351554"/>
          </a:xfrm>
          <a:prstGeom prst="rect">
            <a:avLst/>
          </a:prstGeom>
        </p:spPr>
      </p:pic>
      <p:pic>
        <p:nvPicPr>
          <p:cNvPr id="6" name="samurai_onamaewa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/>
          <a:stretch>
            <a:fillRect/>
          </a:stretch>
        </p:blipFill>
        <p:spPr>
          <a:xfrm>
            <a:off x="5364956" y="5068888"/>
            <a:ext cx="304800" cy="304800"/>
          </a:xfrm>
          <a:prstGeom prst="rect">
            <a:avLst/>
          </a:prstGeom>
        </p:spPr>
      </p:pic>
      <p:pic>
        <p:nvPicPr>
          <p:cNvPr id="7" name="ojou_onamaewa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4"/>
          <a:stretch>
            <a:fillRect/>
          </a:stretch>
        </p:blipFill>
        <p:spPr>
          <a:xfrm>
            <a:off x="8387556" y="48780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8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7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4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30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9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9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8250" grpId="0"/>
      <p:bldP spid="138252" grpId="0"/>
      <p:bldP spid="138254" grpId="0"/>
      <p:bldP spid="138256" grpId="0"/>
      <p:bldP spid="138258" grpId="0"/>
      <p:bldP spid="1382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ja-JP" altLang="en-US" sz="4000">
                <a:ea typeface="HGS創英角ﾎﾟｯﾌﾟ体" pitchFamily="50" charset="-128"/>
              </a:rPr>
              <a:t>わたしは～です。</a:t>
            </a:r>
            <a:br>
              <a:rPr lang="ja-JP" altLang="en-US" sz="4000">
                <a:ea typeface="HGS創英角ﾎﾟｯﾌﾟ体" pitchFamily="50" charset="-128"/>
              </a:rPr>
            </a:br>
            <a:r>
              <a:rPr lang="en-US" altLang="ja-JP" sz="4000">
                <a:ea typeface="HGS創英角ﾎﾟｯﾌﾟ体" pitchFamily="50" charset="-128"/>
              </a:rPr>
              <a:t>My name is </a:t>
            </a:r>
            <a:r>
              <a:rPr lang="en-US" altLang="ja-JP" sz="4000" u="sng">
                <a:ea typeface="HGS創英角ﾎﾟｯﾌﾟ体" pitchFamily="50" charset="-128"/>
              </a:rPr>
              <a:t>       </a:t>
            </a:r>
            <a:r>
              <a:rPr lang="en-US" altLang="ja-JP" sz="4000">
                <a:ea typeface="HGS創英角ﾎﾟｯﾌﾟ体" pitchFamily="50" charset="-128"/>
              </a:rPr>
              <a:t>.</a:t>
            </a:r>
          </a:p>
        </p:txBody>
      </p:sp>
      <p:sp>
        <p:nvSpPr>
          <p:cNvPr id="140297" name="AutoShape 9"/>
          <p:cNvSpPr>
            <a:spLocks noChangeArrowheads="1"/>
          </p:cNvSpPr>
          <p:nvPr/>
        </p:nvSpPr>
        <p:spPr bwMode="auto">
          <a:xfrm>
            <a:off x="4427538" y="1628775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1476375" y="1844675"/>
            <a:ext cx="13684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ぼく、～って　いうんだ。</a:t>
            </a:r>
          </a:p>
        </p:txBody>
      </p:sp>
      <p:sp>
        <p:nvSpPr>
          <p:cNvPr id="140299" name="AutoShape 11"/>
          <p:cNvSpPr>
            <a:spLocks noChangeArrowheads="1"/>
          </p:cNvSpPr>
          <p:nvPr/>
        </p:nvSpPr>
        <p:spPr bwMode="auto">
          <a:xfrm>
            <a:off x="1258888" y="1700213"/>
            <a:ext cx="1728787" cy="1512887"/>
          </a:xfrm>
          <a:prstGeom prst="wedgeEllipseCallout">
            <a:avLst>
              <a:gd name="adj1" fmla="val -61204"/>
              <a:gd name="adj2" fmla="val -1212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　</a:t>
            </a:r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4716463" y="1844675"/>
            <a:ext cx="14398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あたし、　　～！</a:t>
            </a:r>
          </a:p>
        </p:txBody>
      </p:sp>
      <p:sp>
        <p:nvSpPr>
          <p:cNvPr id="140301" name="AutoShape 13"/>
          <p:cNvSpPr>
            <a:spLocks noChangeArrowheads="1"/>
          </p:cNvSpPr>
          <p:nvPr/>
        </p:nvSpPr>
        <p:spPr bwMode="auto">
          <a:xfrm>
            <a:off x="7415213" y="1700213"/>
            <a:ext cx="1728787" cy="1584325"/>
          </a:xfrm>
          <a:prstGeom prst="wedgeEllipseCallout">
            <a:avLst>
              <a:gd name="adj1" fmla="val -66986"/>
              <a:gd name="adj2" fmla="val -4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7596188" y="1916113"/>
            <a:ext cx="129540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おれは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～だ。</a:t>
            </a:r>
          </a:p>
        </p:txBody>
      </p:sp>
      <p:sp>
        <p:nvSpPr>
          <p:cNvPr id="140303" name="AutoShape 15"/>
          <p:cNvSpPr>
            <a:spLocks noChangeArrowheads="1"/>
          </p:cNvSpPr>
          <p:nvPr/>
        </p:nvSpPr>
        <p:spPr bwMode="auto">
          <a:xfrm>
            <a:off x="1258888" y="4076700"/>
            <a:ext cx="1800225" cy="1728788"/>
          </a:xfrm>
          <a:prstGeom prst="wedgeEllipseCallout">
            <a:avLst>
              <a:gd name="adj1" fmla="val -64991"/>
              <a:gd name="adj2" fmla="val -730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1476375" y="4365625"/>
            <a:ext cx="151288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わて</a:t>
            </a:r>
            <a:r>
              <a:rPr lang="en-US" altLang="ja-JP"/>
              <a:t>/</a:t>
            </a:r>
            <a:r>
              <a:rPr lang="ja-JP" altLang="en-US"/>
              <a:t>わし、～いいまんねん。</a:t>
            </a:r>
          </a:p>
        </p:txBody>
      </p:sp>
      <p:sp>
        <p:nvSpPr>
          <p:cNvPr id="140305" name="AutoShape 17"/>
          <p:cNvSpPr>
            <a:spLocks noChangeArrowheads="1"/>
          </p:cNvSpPr>
          <p:nvPr/>
        </p:nvSpPr>
        <p:spPr bwMode="auto">
          <a:xfrm>
            <a:off x="4500563" y="4005263"/>
            <a:ext cx="1727200" cy="1944687"/>
          </a:xfrm>
          <a:prstGeom prst="wedgeEllipseCallout">
            <a:avLst>
              <a:gd name="adj1" fmla="val -61764"/>
              <a:gd name="adj2" fmla="val -1726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0306" name="Text Box 18"/>
          <p:cNvSpPr txBox="1">
            <a:spLocks noChangeArrowheads="1"/>
          </p:cNvSpPr>
          <p:nvPr/>
        </p:nvSpPr>
        <p:spPr bwMode="auto">
          <a:xfrm>
            <a:off x="4643438" y="4221163"/>
            <a:ext cx="16557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せっしゃ、～と申す者でござる。</a:t>
            </a:r>
          </a:p>
        </p:txBody>
      </p:sp>
      <p:sp>
        <p:nvSpPr>
          <p:cNvPr id="140307" name="AutoShape 19"/>
          <p:cNvSpPr>
            <a:spLocks noChangeArrowheads="1"/>
          </p:cNvSpPr>
          <p:nvPr/>
        </p:nvSpPr>
        <p:spPr bwMode="auto">
          <a:xfrm>
            <a:off x="7415213" y="3789363"/>
            <a:ext cx="1620837" cy="1944687"/>
          </a:xfrm>
          <a:prstGeom prst="wedgeEllipseCallout">
            <a:avLst>
              <a:gd name="adj1" fmla="val -63514"/>
              <a:gd name="adj2" fmla="val -150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0308" name="Text Box 20"/>
          <p:cNvSpPr txBox="1">
            <a:spLocks noChangeArrowheads="1"/>
          </p:cNvSpPr>
          <p:nvPr/>
        </p:nvSpPr>
        <p:spPr bwMode="auto">
          <a:xfrm>
            <a:off x="7524750" y="4292600"/>
            <a:ext cx="16192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わたくし～と申しますの。</a:t>
            </a:r>
          </a:p>
        </p:txBody>
      </p:sp>
      <p:sp>
        <p:nvSpPr>
          <p:cNvPr id="140309" name="Text Box 21"/>
          <p:cNvSpPr txBox="1">
            <a:spLocks noChangeArrowheads="1"/>
          </p:cNvSpPr>
          <p:nvPr/>
        </p:nvSpPr>
        <p:spPr bwMode="auto">
          <a:xfrm>
            <a:off x="179388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40310" name="Text Box 22"/>
          <p:cNvSpPr txBox="1">
            <a:spLocks noChangeArrowheads="1"/>
          </p:cNvSpPr>
          <p:nvPr/>
        </p:nvSpPr>
        <p:spPr bwMode="auto">
          <a:xfrm>
            <a:off x="3203575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40312" name="Text Box 24"/>
          <p:cNvSpPr txBox="1">
            <a:spLocks noChangeArrowheads="1"/>
          </p:cNvSpPr>
          <p:nvPr/>
        </p:nvSpPr>
        <p:spPr bwMode="auto">
          <a:xfrm>
            <a:off x="323850" y="58769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40313" name="Text Box 25"/>
          <p:cNvSpPr txBox="1">
            <a:spLocks noChangeArrowheads="1"/>
          </p:cNvSpPr>
          <p:nvPr/>
        </p:nvSpPr>
        <p:spPr bwMode="auto">
          <a:xfrm>
            <a:off x="3708400" y="594995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40314" name="Text Box 26"/>
          <p:cNvSpPr txBox="1">
            <a:spLocks noChangeArrowheads="1"/>
          </p:cNvSpPr>
          <p:nvPr/>
        </p:nvSpPr>
        <p:spPr bwMode="auto">
          <a:xfrm>
            <a:off x="6372225" y="5949950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40315" name="Picture 27" descr="bo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316" name="Picture 28" descr="gir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6621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317" name="Picture 29" descr="yaro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97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318" name="Picture 30" descr="osaka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319" name="Picture 31" descr="samura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320" name="Picture 32" descr="ojo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41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321" name="Text Box 33"/>
          <p:cNvSpPr txBox="1">
            <a:spLocks noChangeArrowheads="1"/>
          </p:cNvSpPr>
          <p:nvPr/>
        </p:nvSpPr>
        <p:spPr bwMode="auto">
          <a:xfrm>
            <a:off x="6588125" y="33575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野郎</a:t>
            </a:r>
          </a:p>
        </p:txBody>
      </p:sp>
      <p:pic>
        <p:nvPicPr>
          <p:cNvPr id="2" name="boy_watashiw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1179513" y="2967448"/>
            <a:ext cx="304800" cy="304800"/>
          </a:xfrm>
          <a:prstGeom prst="rect">
            <a:avLst/>
          </a:prstGeom>
        </p:spPr>
      </p:pic>
      <p:pic>
        <p:nvPicPr>
          <p:cNvPr id="3" name="girl_watashiw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/>
          <a:stretch>
            <a:fillRect/>
          </a:stretch>
        </p:blipFill>
        <p:spPr>
          <a:xfrm>
            <a:off x="5175249" y="2687637"/>
            <a:ext cx="296863" cy="296863"/>
          </a:xfrm>
          <a:prstGeom prst="rect">
            <a:avLst/>
          </a:prstGeom>
        </p:spPr>
      </p:pic>
      <p:pic>
        <p:nvPicPr>
          <p:cNvPr id="4" name="yarou_watashiwa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6"/>
          <a:stretch>
            <a:fillRect/>
          </a:stretch>
        </p:blipFill>
        <p:spPr>
          <a:xfrm>
            <a:off x="8586788" y="2658296"/>
            <a:ext cx="304800" cy="304800"/>
          </a:xfrm>
          <a:prstGeom prst="rect">
            <a:avLst/>
          </a:prstGeom>
        </p:spPr>
      </p:pic>
      <p:pic>
        <p:nvPicPr>
          <p:cNvPr id="5" name="osakan_watashiwa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/>
          <a:stretch>
            <a:fillRect/>
          </a:stretch>
        </p:blipFill>
        <p:spPr>
          <a:xfrm>
            <a:off x="2140334" y="5500688"/>
            <a:ext cx="304800" cy="304800"/>
          </a:xfrm>
          <a:prstGeom prst="rect">
            <a:avLst/>
          </a:prstGeom>
        </p:spPr>
      </p:pic>
      <p:pic>
        <p:nvPicPr>
          <p:cNvPr id="6" name="samurai_watashiwa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/>
          <a:stretch>
            <a:fillRect/>
          </a:stretch>
        </p:blipFill>
        <p:spPr>
          <a:xfrm>
            <a:off x="5293237" y="5455316"/>
            <a:ext cx="376238" cy="376238"/>
          </a:xfrm>
          <a:prstGeom prst="rect">
            <a:avLst/>
          </a:prstGeom>
        </p:spPr>
      </p:pic>
      <p:pic>
        <p:nvPicPr>
          <p:cNvPr id="7" name="ojou_watashiwa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4"/>
          <a:stretch>
            <a:fillRect/>
          </a:stretch>
        </p:blipFill>
        <p:spPr>
          <a:xfrm>
            <a:off x="8279606" y="51958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0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0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0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0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0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1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49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5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7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40298" grpId="0"/>
      <p:bldP spid="140300" grpId="0"/>
      <p:bldP spid="140302" grpId="0"/>
      <p:bldP spid="140304" grpId="0"/>
      <p:bldP spid="140306" grpId="0"/>
      <p:bldP spid="14030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ja-JP" altLang="en-US" sz="4000">
                <a:ea typeface="HGS創英角ﾎﾟｯﾌﾟ体" pitchFamily="50" charset="-128"/>
              </a:rPr>
              <a:t>はい、そうです。</a:t>
            </a:r>
            <a:br>
              <a:rPr lang="ja-JP" altLang="en-US" sz="4000">
                <a:ea typeface="HGS創英角ﾎﾟｯﾌﾟ体" pitchFamily="50" charset="-128"/>
              </a:rPr>
            </a:br>
            <a:r>
              <a:rPr lang="en-US" altLang="ja-JP" sz="4000">
                <a:ea typeface="HGS創英角ﾎﾟｯﾌﾟ体" pitchFamily="50" charset="-128"/>
              </a:rPr>
              <a:t>Yes, I am.</a:t>
            </a:r>
          </a:p>
        </p:txBody>
      </p:sp>
      <p:sp>
        <p:nvSpPr>
          <p:cNvPr id="136201" name="AutoShape 9"/>
          <p:cNvSpPr>
            <a:spLocks noChangeArrowheads="1"/>
          </p:cNvSpPr>
          <p:nvPr/>
        </p:nvSpPr>
        <p:spPr bwMode="auto">
          <a:xfrm>
            <a:off x="4427538" y="1628775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6202" name="Text Box 10"/>
          <p:cNvSpPr txBox="1">
            <a:spLocks noChangeArrowheads="1"/>
          </p:cNvSpPr>
          <p:nvPr/>
        </p:nvSpPr>
        <p:spPr bwMode="auto">
          <a:xfrm>
            <a:off x="1403350" y="1989138"/>
            <a:ext cx="1368425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うん、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そうだよ。</a:t>
            </a:r>
          </a:p>
        </p:txBody>
      </p:sp>
      <p:sp>
        <p:nvSpPr>
          <p:cNvPr id="136203" name="AutoShape 11"/>
          <p:cNvSpPr>
            <a:spLocks noChangeArrowheads="1"/>
          </p:cNvSpPr>
          <p:nvPr/>
        </p:nvSpPr>
        <p:spPr bwMode="auto">
          <a:xfrm>
            <a:off x="1258888" y="1700213"/>
            <a:ext cx="1728787" cy="1512887"/>
          </a:xfrm>
          <a:prstGeom prst="wedgeEllipseCallout">
            <a:avLst>
              <a:gd name="adj1" fmla="val -61204"/>
              <a:gd name="adj2" fmla="val -1212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　</a:t>
            </a:r>
          </a:p>
        </p:txBody>
      </p:sp>
      <p:sp>
        <p:nvSpPr>
          <p:cNvPr id="136204" name="Text Box 12"/>
          <p:cNvSpPr txBox="1">
            <a:spLocks noChangeArrowheads="1"/>
          </p:cNvSpPr>
          <p:nvPr/>
        </p:nvSpPr>
        <p:spPr bwMode="auto">
          <a:xfrm>
            <a:off x="4716463" y="2060575"/>
            <a:ext cx="15128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うん、　　そうよ。</a:t>
            </a:r>
          </a:p>
        </p:txBody>
      </p:sp>
      <p:sp>
        <p:nvSpPr>
          <p:cNvPr id="136205" name="AutoShape 13"/>
          <p:cNvSpPr>
            <a:spLocks noChangeArrowheads="1"/>
          </p:cNvSpPr>
          <p:nvPr/>
        </p:nvSpPr>
        <p:spPr bwMode="auto">
          <a:xfrm>
            <a:off x="7415213" y="1700213"/>
            <a:ext cx="1728787" cy="1584325"/>
          </a:xfrm>
          <a:prstGeom prst="wedgeEllipseCallout">
            <a:avLst>
              <a:gd name="adj1" fmla="val -66986"/>
              <a:gd name="adj2" fmla="val -4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7596188" y="1916113"/>
            <a:ext cx="129540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ああ、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そうだぜ。</a:t>
            </a:r>
          </a:p>
        </p:txBody>
      </p:sp>
      <p:sp>
        <p:nvSpPr>
          <p:cNvPr id="136207" name="AutoShape 15"/>
          <p:cNvSpPr>
            <a:spLocks noChangeArrowheads="1"/>
          </p:cNvSpPr>
          <p:nvPr/>
        </p:nvSpPr>
        <p:spPr bwMode="auto">
          <a:xfrm>
            <a:off x="1258888" y="4076700"/>
            <a:ext cx="1873250" cy="1512888"/>
          </a:xfrm>
          <a:prstGeom prst="wedgeEllipseCallout">
            <a:avLst>
              <a:gd name="adj1" fmla="val -64407"/>
              <a:gd name="adj2" fmla="val -120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6208" name="Text Box 16"/>
          <p:cNvSpPr txBox="1">
            <a:spLocks noChangeArrowheads="1"/>
          </p:cNvSpPr>
          <p:nvPr/>
        </p:nvSpPr>
        <p:spPr bwMode="auto">
          <a:xfrm>
            <a:off x="1476375" y="4365625"/>
            <a:ext cx="1512888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おう、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せやで。</a:t>
            </a:r>
          </a:p>
        </p:txBody>
      </p:sp>
      <p:sp>
        <p:nvSpPr>
          <p:cNvPr id="136209" name="AutoShape 17"/>
          <p:cNvSpPr>
            <a:spLocks noChangeArrowheads="1"/>
          </p:cNvSpPr>
          <p:nvPr/>
        </p:nvSpPr>
        <p:spPr bwMode="auto">
          <a:xfrm>
            <a:off x="4500563" y="4005263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4716463" y="4221163"/>
            <a:ext cx="12239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うむ、　さようでござる。</a:t>
            </a:r>
          </a:p>
        </p:txBody>
      </p:sp>
      <p:sp>
        <p:nvSpPr>
          <p:cNvPr id="136211" name="AutoShape 19"/>
          <p:cNvSpPr>
            <a:spLocks noChangeArrowheads="1"/>
          </p:cNvSpPr>
          <p:nvPr/>
        </p:nvSpPr>
        <p:spPr bwMode="auto">
          <a:xfrm>
            <a:off x="7415213" y="3789363"/>
            <a:ext cx="1728787" cy="1584325"/>
          </a:xfrm>
          <a:prstGeom prst="wedgeEllipseCallout">
            <a:avLst>
              <a:gd name="adj1" fmla="val -62671"/>
              <a:gd name="adj2" fmla="val 95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6212" name="Text Box 20"/>
          <p:cNvSpPr txBox="1">
            <a:spLocks noChangeArrowheads="1"/>
          </p:cNvSpPr>
          <p:nvPr/>
        </p:nvSpPr>
        <p:spPr bwMode="auto">
          <a:xfrm>
            <a:off x="7524750" y="4005263"/>
            <a:ext cx="161925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ええ、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そうですわ。</a:t>
            </a:r>
          </a:p>
        </p:txBody>
      </p:sp>
      <p:sp>
        <p:nvSpPr>
          <p:cNvPr id="136213" name="Text Box 21"/>
          <p:cNvSpPr txBox="1">
            <a:spLocks noChangeArrowheads="1"/>
          </p:cNvSpPr>
          <p:nvPr/>
        </p:nvSpPr>
        <p:spPr bwMode="auto">
          <a:xfrm>
            <a:off x="179388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36214" name="Text Box 22"/>
          <p:cNvSpPr txBox="1">
            <a:spLocks noChangeArrowheads="1"/>
          </p:cNvSpPr>
          <p:nvPr/>
        </p:nvSpPr>
        <p:spPr bwMode="auto">
          <a:xfrm>
            <a:off x="3203575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36216" name="Text Box 24"/>
          <p:cNvSpPr txBox="1">
            <a:spLocks noChangeArrowheads="1"/>
          </p:cNvSpPr>
          <p:nvPr/>
        </p:nvSpPr>
        <p:spPr bwMode="auto">
          <a:xfrm>
            <a:off x="323850" y="58769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36217" name="Text Box 25"/>
          <p:cNvSpPr txBox="1">
            <a:spLocks noChangeArrowheads="1"/>
          </p:cNvSpPr>
          <p:nvPr/>
        </p:nvSpPr>
        <p:spPr bwMode="auto">
          <a:xfrm>
            <a:off x="3708400" y="594995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36218" name="Text Box 26"/>
          <p:cNvSpPr txBox="1">
            <a:spLocks noChangeArrowheads="1"/>
          </p:cNvSpPr>
          <p:nvPr/>
        </p:nvSpPr>
        <p:spPr bwMode="auto">
          <a:xfrm>
            <a:off x="6372225" y="5949950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36220" name="Picture 28" descr="bo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21" name="Picture 29" descr="gir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6621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22" name="Picture 30" descr="yaro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97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23" name="Picture 31" descr="osaka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24" name="Picture 32" descr="samura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25" name="Picture 33" descr="ojo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41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227" name="Text Box 35"/>
          <p:cNvSpPr txBox="1">
            <a:spLocks noChangeArrowheads="1"/>
          </p:cNvSpPr>
          <p:nvPr/>
        </p:nvSpPr>
        <p:spPr bwMode="auto">
          <a:xfrm>
            <a:off x="6372225" y="33575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野郎</a:t>
            </a:r>
          </a:p>
        </p:txBody>
      </p:sp>
      <p:pic>
        <p:nvPicPr>
          <p:cNvPr id="2" name="boy_ha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2466975" y="2176284"/>
            <a:ext cx="304800" cy="304800"/>
          </a:xfrm>
          <a:prstGeom prst="rect">
            <a:avLst/>
          </a:prstGeom>
        </p:spPr>
      </p:pic>
      <p:pic>
        <p:nvPicPr>
          <p:cNvPr id="3" name="girl_hai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/>
          <a:stretch>
            <a:fillRect/>
          </a:stretch>
        </p:blipFill>
        <p:spPr>
          <a:xfrm>
            <a:off x="5472906" y="2023884"/>
            <a:ext cx="304800" cy="304800"/>
          </a:xfrm>
          <a:prstGeom prst="rect">
            <a:avLst/>
          </a:prstGeom>
        </p:spPr>
      </p:pic>
      <p:pic>
        <p:nvPicPr>
          <p:cNvPr id="4" name="yarou_hai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/>
          <a:stretch>
            <a:fillRect/>
          </a:stretch>
        </p:blipFill>
        <p:spPr>
          <a:xfrm>
            <a:off x="8577365" y="2053842"/>
            <a:ext cx="304800" cy="304800"/>
          </a:xfrm>
          <a:prstGeom prst="rect">
            <a:avLst/>
          </a:prstGeom>
        </p:spPr>
      </p:pic>
      <p:pic>
        <p:nvPicPr>
          <p:cNvPr id="5" name="osakan_hai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/>
          <a:stretch>
            <a:fillRect/>
          </a:stretch>
        </p:blipFill>
        <p:spPr>
          <a:xfrm>
            <a:off x="2466975" y="4464844"/>
            <a:ext cx="304800" cy="304800"/>
          </a:xfrm>
          <a:prstGeom prst="rect">
            <a:avLst/>
          </a:prstGeom>
        </p:spPr>
      </p:pic>
      <p:pic>
        <p:nvPicPr>
          <p:cNvPr id="6" name="samurai_hai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/>
          <a:stretch>
            <a:fillRect/>
          </a:stretch>
        </p:blipFill>
        <p:spPr>
          <a:xfrm>
            <a:off x="5625306" y="4278595"/>
            <a:ext cx="304800" cy="304800"/>
          </a:xfrm>
          <a:prstGeom prst="rect">
            <a:avLst/>
          </a:prstGeom>
        </p:spPr>
      </p:pic>
      <p:pic>
        <p:nvPicPr>
          <p:cNvPr id="7" name="ojou_hai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4"/>
          <a:stretch>
            <a:fillRect/>
          </a:stretch>
        </p:blipFill>
        <p:spPr>
          <a:xfrm>
            <a:off x="8398490" y="414537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6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6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6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6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7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4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7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30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0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75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6202" grpId="0"/>
      <p:bldP spid="136204" grpId="0"/>
      <p:bldP spid="136206" grpId="0"/>
      <p:bldP spid="136208" grpId="0"/>
      <p:bldP spid="136210" grpId="0"/>
      <p:bldP spid="1362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125538"/>
            <a:ext cx="8172450" cy="2303462"/>
          </a:xfrm>
        </p:spPr>
        <p:txBody>
          <a:bodyPr/>
          <a:lstStyle/>
          <a:p>
            <a:r>
              <a:rPr lang="en-US" altLang="ja-JP" sz="2800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Q.</a:t>
            </a:r>
            <a:r>
              <a:rPr lang="ja-JP" altLang="en-US" sz="2800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日本のアニメ･マンガを見たことがありますか？</a:t>
            </a:r>
          </a:p>
          <a:p>
            <a:endParaRPr lang="en-US" altLang="ja-JP" sz="2800">
              <a:solidFill>
                <a:srgbClr val="CC0066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  <a:p>
            <a:endParaRPr lang="en-US" altLang="ja-JP" sz="2800">
              <a:solidFill>
                <a:srgbClr val="CC0066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en-US" altLang="ja-JP" sz="2800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Q.</a:t>
            </a:r>
            <a:r>
              <a:rPr lang="ja-JP" altLang="en-US" sz="2800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今どんなアニメ・マンガが人気がありますか？</a:t>
            </a:r>
            <a:endParaRPr lang="en-US" altLang="ja-JP">
              <a:solidFill>
                <a:srgbClr val="CC0066"/>
              </a:solidFill>
            </a:endParaRPr>
          </a:p>
        </p:txBody>
      </p:sp>
      <p:sp>
        <p:nvSpPr>
          <p:cNvPr id="49170" name="Text Box 18"/>
          <p:cNvSpPr txBox="1">
            <a:spLocks noChangeArrowheads="1"/>
          </p:cNvSpPr>
          <p:nvPr/>
        </p:nvSpPr>
        <p:spPr bwMode="auto">
          <a:xfrm>
            <a:off x="539750" y="4076700"/>
            <a:ext cx="7920038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solidFill>
                  <a:schemeClr val="tx2"/>
                </a:solidFill>
                <a:latin typeface="HGP創英角ﾎﾟｯﾌﾟ体" pitchFamily="50" charset="-128"/>
                <a:ea typeface="HGP創英角ﾎﾟｯﾌﾟ体" pitchFamily="50" charset="-128"/>
              </a:rPr>
              <a:t>日本語を勉強するのは・・・</a:t>
            </a:r>
          </a:p>
          <a:p>
            <a:pPr>
              <a:spcBef>
                <a:spcPct val="50000"/>
              </a:spcBef>
            </a:pPr>
            <a:r>
              <a:rPr lang="ja-JP" altLang="en-US">
                <a:solidFill>
                  <a:schemeClr val="tx2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「日本のアニメ・マンガについてもっと知りたいから」</a:t>
            </a:r>
          </a:p>
          <a:p>
            <a:pPr>
              <a:spcBef>
                <a:spcPct val="50000"/>
              </a:spcBef>
            </a:pPr>
            <a:r>
              <a:rPr lang="ja-JP" altLang="en-US">
                <a:solidFill>
                  <a:schemeClr val="tx2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　　　　　　　　　　　　　　　　　　　　　</a:t>
            </a:r>
            <a:r>
              <a:rPr lang="ja-JP" altLang="en-US">
                <a:solidFill>
                  <a:srgbClr val="CC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　→</a:t>
            </a:r>
            <a:r>
              <a:rPr lang="en-US" altLang="ja-JP">
                <a:solidFill>
                  <a:srgbClr val="CC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50</a:t>
            </a:r>
            <a:r>
              <a:rPr lang="ja-JP" altLang="en-US">
                <a:solidFill>
                  <a:srgbClr val="CC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％以上！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ja-JP" altLang="en-US" sz="4000">
                <a:ea typeface="HGS創英角ﾎﾟｯﾌﾟ体" pitchFamily="50" charset="-128"/>
              </a:rPr>
              <a:t>いいえ、ちがいます。</a:t>
            </a:r>
            <a:br>
              <a:rPr lang="ja-JP" altLang="en-US" sz="4000">
                <a:ea typeface="HGS創英角ﾎﾟｯﾌﾟ体" pitchFamily="50" charset="-128"/>
              </a:rPr>
            </a:br>
            <a:r>
              <a:rPr lang="en-US" altLang="ja-JP" sz="4000">
                <a:ea typeface="HGS創英角ﾎﾟｯﾌﾟ体" pitchFamily="50" charset="-128"/>
              </a:rPr>
              <a:t>No,I am not.</a:t>
            </a:r>
          </a:p>
        </p:txBody>
      </p:sp>
      <p:sp>
        <p:nvSpPr>
          <p:cNvPr id="142345" name="AutoShape 9"/>
          <p:cNvSpPr>
            <a:spLocks noChangeArrowheads="1"/>
          </p:cNvSpPr>
          <p:nvPr/>
        </p:nvSpPr>
        <p:spPr bwMode="auto">
          <a:xfrm>
            <a:off x="4427538" y="1628775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1403350" y="1989138"/>
            <a:ext cx="1368425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ううん、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ちがうよ。</a:t>
            </a:r>
          </a:p>
        </p:txBody>
      </p:sp>
      <p:sp>
        <p:nvSpPr>
          <p:cNvPr id="142347" name="AutoShape 11"/>
          <p:cNvSpPr>
            <a:spLocks noChangeArrowheads="1"/>
          </p:cNvSpPr>
          <p:nvPr/>
        </p:nvSpPr>
        <p:spPr bwMode="auto">
          <a:xfrm>
            <a:off x="1258888" y="1700213"/>
            <a:ext cx="1728787" cy="1512887"/>
          </a:xfrm>
          <a:prstGeom prst="wedgeEllipseCallout">
            <a:avLst>
              <a:gd name="adj1" fmla="val -61204"/>
              <a:gd name="adj2" fmla="val -1212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　</a:t>
            </a:r>
          </a:p>
        </p:txBody>
      </p:sp>
      <p:sp>
        <p:nvSpPr>
          <p:cNvPr id="142348" name="Text Box 12"/>
          <p:cNvSpPr txBox="1">
            <a:spLocks noChangeArrowheads="1"/>
          </p:cNvSpPr>
          <p:nvPr/>
        </p:nvSpPr>
        <p:spPr bwMode="auto">
          <a:xfrm>
            <a:off x="4572000" y="1844675"/>
            <a:ext cx="16557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ううん、　　ちがうわよ。</a:t>
            </a:r>
          </a:p>
        </p:txBody>
      </p:sp>
      <p:sp>
        <p:nvSpPr>
          <p:cNvPr id="142349" name="AutoShape 13"/>
          <p:cNvSpPr>
            <a:spLocks noChangeArrowheads="1"/>
          </p:cNvSpPr>
          <p:nvPr/>
        </p:nvSpPr>
        <p:spPr bwMode="auto">
          <a:xfrm>
            <a:off x="7415213" y="1700213"/>
            <a:ext cx="1728787" cy="1584325"/>
          </a:xfrm>
          <a:prstGeom prst="wedgeEllipseCallout">
            <a:avLst>
              <a:gd name="adj1" fmla="val -66986"/>
              <a:gd name="adj2" fmla="val -4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2350" name="Text Box 14"/>
          <p:cNvSpPr txBox="1">
            <a:spLocks noChangeArrowheads="1"/>
          </p:cNvSpPr>
          <p:nvPr/>
        </p:nvSpPr>
        <p:spPr bwMode="auto">
          <a:xfrm>
            <a:off x="7596188" y="1916113"/>
            <a:ext cx="1295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そりゃ、でまかせだぜ。</a:t>
            </a:r>
          </a:p>
        </p:txBody>
      </p:sp>
      <p:sp>
        <p:nvSpPr>
          <p:cNvPr id="142351" name="AutoShape 15"/>
          <p:cNvSpPr>
            <a:spLocks noChangeArrowheads="1"/>
          </p:cNvSpPr>
          <p:nvPr/>
        </p:nvSpPr>
        <p:spPr bwMode="auto">
          <a:xfrm>
            <a:off x="1258888" y="4076700"/>
            <a:ext cx="1873250" cy="1512888"/>
          </a:xfrm>
          <a:prstGeom prst="wedgeEllipseCallout">
            <a:avLst>
              <a:gd name="adj1" fmla="val -64407"/>
              <a:gd name="adj2" fmla="val -120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2352" name="Text Box 16"/>
          <p:cNvSpPr txBox="1">
            <a:spLocks noChangeArrowheads="1"/>
          </p:cNvSpPr>
          <p:nvPr/>
        </p:nvSpPr>
        <p:spPr bwMode="auto">
          <a:xfrm>
            <a:off x="1476375" y="4365625"/>
            <a:ext cx="1512888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いやー、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ちゃうで。</a:t>
            </a:r>
          </a:p>
        </p:txBody>
      </p:sp>
      <p:sp>
        <p:nvSpPr>
          <p:cNvPr id="142353" name="AutoShape 17"/>
          <p:cNvSpPr>
            <a:spLocks noChangeArrowheads="1"/>
          </p:cNvSpPr>
          <p:nvPr/>
        </p:nvSpPr>
        <p:spPr bwMode="auto">
          <a:xfrm>
            <a:off x="4500563" y="4005263"/>
            <a:ext cx="1727200" cy="1871662"/>
          </a:xfrm>
          <a:prstGeom prst="wedgeEllipseCallout">
            <a:avLst>
              <a:gd name="adj1" fmla="val -61764"/>
              <a:gd name="adj2" fmla="val -1598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2354" name="Text Box 18"/>
          <p:cNvSpPr txBox="1">
            <a:spLocks noChangeArrowheads="1"/>
          </p:cNvSpPr>
          <p:nvPr/>
        </p:nvSpPr>
        <p:spPr bwMode="auto">
          <a:xfrm>
            <a:off x="4716463" y="4149725"/>
            <a:ext cx="143986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いな、   それは　まちごうておる。</a:t>
            </a:r>
          </a:p>
        </p:txBody>
      </p:sp>
      <p:sp>
        <p:nvSpPr>
          <p:cNvPr id="142355" name="AutoShape 19"/>
          <p:cNvSpPr>
            <a:spLocks noChangeArrowheads="1"/>
          </p:cNvSpPr>
          <p:nvPr/>
        </p:nvSpPr>
        <p:spPr bwMode="auto">
          <a:xfrm>
            <a:off x="7415213" y="3789363"/>
            <a:ext cx="1728787" cy="2087562"/>
          </a:xfrm>
          <a:prstGeom prst="wedgeEllipseCallout">
            <a:avLst>
              <a:gd name="adj1" fmla="val -61477"/>
              <a:gd name="adj2" fmla="val -125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7559675" y="4005263"/>
            <a:ext cx="15843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いいえ、  そのようなことは  　なくってよ。</a:t>
            </a:r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179388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42358" name="Text Box 22"/>
          <p:cNvSpPr txBox="1">
            <a:spLocks noChangeArrowheads="1"/>
          </p:cNvSpPr>
          <p:nvPr/>
        </p:nvSpPr>
        <p:spPr bwMode="auto">
          <a:xfrm>
            <a:off x="3203575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42360" name="Text Box 24"/>
          <p:cNvSpPr txBox="1">
            <a:spLocks noChangeArrowheads="1"/>
          </p:cNvSpPr>
          <p:nvPr/>
        </p:nvSpPr>
        <p:spPr bwMode="auto">
          <a:xfrm>
            <a:off x="323850" y="58769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42361" name="Text Box 25"/>
          <p:cNvSpPr txBox="1">
            <a:spLocks noChangeArrowheads="1"/>
          </p:cNvSpPr>
          <p:nvPr/>
        </p:nvSpPr>
        <p:spPr bwMode="auto">
          <a:xfrm>
            <a:off x="3708400" y="594995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42362" name="Text Box 26"/>
          <p:cNvSpPr txBox="1">
            <a:spLocks noChangeArrowheads="1"/>
          </p:cNvSpPr>
          <p:nvPr/>
        </p:nvSpPr>
        <p:spPr bwMode="auto">
          <a:xfrm>
            <a:off x="6372225" y="5949950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42363" name="Picture 27" descr="bo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64" name="Picture 28" descr="gir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6621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65" name="Picture 29" descr="yaro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97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66" name="Picture 30" descr="osaka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67" name="Picture 31" descr="samura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68" name="Picture 32" descr="ojo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41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69" name="Text Box 33"/>
          <p:cNvSpPr txBox="1">
            <a:spLocks noChangeArrowheads="1"/>
          </p:cNvSpPr>
          <p:nvPr/>
        </p:nvSpPr>
        <p:spPr bwMode="auto">
          <a:xfrm>
            <a:off x="6588125" y="33575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野郎</a:t>
            </a:r>
          </a:p>
        </p:txBody>
      </p:sp>
      <p:pic>
        <p:nvPicPr>
          <p:cNvPr id="2" name="boy_ii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2466975" y="2151856"/>
            <a:ext cx="304800" cy="304800"/>
          </a:xfrm>
          <a:prstGeom prst="rect">
            <a:avLst/>
          </a:prstGeom>
        </p:spPr>
      </p:pic>
      <p:pic>
        <p:nvPicPr>
          <p:cNvPr id="3" name="girl_ii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/>
          <a:stretch>
            <a:fillRect/>
          </a:stretch>
        </p:blipFill>
        <p:spPr>
          <a:xfrm>
            <a:off x="5364163" y="2742278"/>
            <a:ext cx="304800" cy="304800"/>
          </a:xfrm>
          <a:prstGeom prst="rect">
            <a:avLst/>
          </a:prstGeom>
        </p:spPr>
      </p:pic>
      <p:pic>
        <p:nvPicPr>
          <p:cNvPr id="4" name="yarou_iie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/>
          <a:stretch>
            <a:fillRect/>
          </a:stretch>
        </p:blipFill>
        <p:spPr>
          <a:xfrm>
            <a:off x="8589810" y="2186781"/>
            <a:ext cx="304800" cy="304800"/>
          </a:xfrm>
          <a:prstGeom prst="rect">
            <a:avLst/>
          </a:prstGeom>
        </p:spPr>
      </p:pic>
      <p:pic>
        <p:nvPicPr>
          <p:cNvPr id="5" name="osakan_iie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/>
          <a:stretch>
            <a:fillRect/>
          </a:stretch>
        </p:blipFill>
        <p:spPr>
          <a:xfrm>
            <a:off x="2684463" y="4680744"/>
            <a:ext cx="304800" cy="304800"/>
          </a:xfrm>
          <a:prstGeom prst="rect">
            <a:avLst/>
          </a:prstGeom>
        </p:spPr>
      </p:pic>
      <p:pic>
        <p:nvPicPr>
          <p:cNvPr id="6" name="samurai_iie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/>
          <a:stretch>
            <a:fillRect/>
          </a:stretch>
        </p:blipFill>
        <p:spPr>
          <a:xfrm>
            <a:off x="5668963" y="4375944"/>
            <a:ext cx="304800" cy="304800"/>
          </a:xfrm>
          <a:prstGeom prst="rect">
            <a:avLst/>
          </a:prstGeom>
        </p:spPr>
      </p:pic>
      <p:pic>
        <p:nvPicPr>
          <p:cNvPr id="7" name="ojou_iie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4"/>
          <a:stretch>
            <a:fillRect/>
          </a:stretch>
        </p:blipFill>
        <p:spPr>
          <a:xfrm>
            <a:off x="8589810" y="4096621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2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8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9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5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21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8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83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42346" grpId="0"/>
      <p:bldP spid="142348" grpId="0"/>
      <p:bldP spid="142350" grpId="0"/>
      <p:bldP spid="142352" grpId="0"/>
      <p:bldP spid="142354" grpId="0"/>
      <p:bldP spid="1423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ja-JP" altLang="en-US" sz="4000">
                <a:ea typeface="HGS創英角ﾎﾟｯﾌﾟ体" pitchFamily="50" charset="-128"/>
              </a:rPr>
              <a:t>ごめんなさい</a:t>
            </a:r>
            <a:br>
              <a:rPr lang="ja-JP" altLang="en-US" sz="4000">
                <a:ea typeface="HGS創英角ﾎﾟｯﾌﾟ体" pitchFamily="50" charset="-128"/>
              </a:rPr>
            </a:br>
            <a:r>
              <a:rPr lang="en-US" altLang="ja-JP" sz="4000">
                <a:ea typeface="HGS創英角ﾎﾟｯﾌﾟ体" pitchFamily="50" charset="-128"/>
              </a:rPr>
              <a:t>Sorry</a:t>
            </a:r>
          </a:p>
        </p:txBody>
      </p:sp>
      <p:sp>
        <p:nvSpPr>
          <p:cNvPr id="137225" name="AutoShape 9"/>
          <p:cNvSpPr>
            <a:spLocks noChangeArrowheads="1"/>
          </p:cNvSpPr>
          <p:nvPr/>
        </p:nvSpPr>
        <p:spPr bwMode="auto">
          <a:xfrm>
            <a:off x="4427538" y="1628775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1476375" y="2133600"/>
            <a:ext cx="1582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ごめんね</a:t>
            </a:r>
          </a:p>
        </p:txBody>
      </p:sp>
      <p:sp>
        <p:nvSpPr>
          <p:cNvPr id="137227" name="AutoShape 11"/>
          <p:cNvSpPr>
            <a:spLocks noChangeArrowheads="1"/>
          </p:cNvSpPr>
          <p:nvPr/>
        </p:nvSpPr>
        <p:spPr bwMode="auto">
          <a:xfrm>
            <a:off x="1258888" y="1700213"/>
            <a:ext cx="1728787" cy="1512887"/>
          </a:xfrm>
          <a:prstGeom prst="wedgeEllipseCallout">
            <a:avLst>
              <a:gd name="adj1" fmla="val -61204"/>
              <a:gd name="adj2" fmla="val -1212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4643438" y="2133600"/>
            <a:ext cx="1512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ごめんね</a:t>
            </a:r>
          </a:p>
        </p:txBody>
      </p:sp>
      <p:sp>
        <p:nvSpPr>
          <p:cNvPr id="137229" name="AutoShape 13"/>
          <p:cNvSpPr>
            <a:spLocks noChangeArrowheads="1"/>
          </p:cNvSpPr>
          <p:nvPr/>
        </p:nvSpPr>
        <p:spPr bwMode="auto">
          <a:xfrm>
            <a:off x="7415213" y="1700213"/>
            <a:ext cx="1728787" cy="1584325"/>
          </a:xfrm>
          <a:prstGeom prst="wedgeEllipseCallout">
            <a:avLst>
              <a:gd name="adj1" fmla="val -66986"/>
              <a:gd name="adj2" fmla="val -4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7230" name="Text Box 14"/>
          <p:cNvSpPr txBox="1">
            <a:spLocks noChangeArrowheads="1"/>
          </p:cNvSpPr>
          <p:nvPr/>
        </p:nvSpPr>
        <p:spPr bwMode="auto">
          <a:xfrm>
            <a:off x="7596188" y="2060575"/>
            <a:ext cx="13684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わるかったな</a:t>
            </a:r>
          </a:p>
        </p:txBody>
      </p:sp>
      <p:sp>
        <p:nvSpPr>
          <p:cNvPr id="137231" name="AutoShape 15"/>
          <p:cNvSpPr>
            <a:spLocks noChangeArrowheads="1"/>
          </p:cNvSpPr>
          <p:nvPr/>
        </p:nvSpPr>
        <p:spPr bwMode="auto">
          <a:xfrm>
            <a:off x="1258888" y="4076700"/>
            <a:ext cx="1873250" cy="1512888"/>
          </a:xfrm>
          <a:prstGeom prst="wedgeEllipseCallout">
            <a:avLst>
              <a:gd name="adj1" fmla="val -64407"/>
              <a:gd name="adj2" fmla="val -120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7232" name="Text Box 16"/>
          <p:cNvSpPr txBox="1">
            <a:spLocks noChangeArrowheads="1"/>
          </p:cNvSpPr>
          <p:nvPr/>
        </p:nvSpPr>
        <p:spPr bwMode="auto">
          <a:xfrm>
            <a:off x="1403350" y="4292600"/>
            <a:ext cx="17287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すんません／かんにん</a:t>
            </a:r>
            <a:endParaRPr lang="en-US" altLang="ja-JP"/>
          </a:p>
        </p:txBody>
      </p:sp>
      <p:sp>
        <p:nvSpPr>
          <p:cNvPr id="137233" name="AutoShape 17"/>
          <p:cNvSpPr>
            <a:spLocks noChangeArrowheads="1"/>
          </p:cNvSpPr>
          <p:nvPr/>
        </p:nvSpPr>
        <p:spPr bwMode="auto">
          <a:xfrm>
            <a:off x="4500563" y="4005263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7234" name="Text Box 18"/>
          <p:cNvSpPr txBox="1">
            <a:spLocks noChangeArrowheads="1"/>
          </p:cNvSpPr>
          <p:nvPr/>
        </p:nvSpPr>
        <p:spPr bwMode="auto">
          <a:xfrm>
            <a:off x="4716463" y="4221163"/>
            <a:ext cx="14398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すまぬ／めんぼくない</a:t>
            </a:r>
          </a:p>
        </p:txBody>
      </p:sp>
      <p:sp>
        <p:nvSpPr>
          <p:cNvPr id="137235" name="AutoShape 19"/>
          <p:cNvSpPr>
            <a:spLocks noChangeArrowheads="1"/>
          </p:cNvSpPr>
          <p:nvPr/>
        </p:nvSpPr>
        <p:spPr bwMode="auto">
          <a:xfrm>
            <a:off x="7415213" y="3789363"/>
            <a:ext cx="1728787" cy="1584325"/>
          </a:xfrm>
          <a:prstGeom prst="wedgeEllipseCallout">
            <a:avLst>
              <a:gd name="adj1" fmla="val -62671"/>
              <a:gd name="adj2" fmla="val 95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7236" name="Text Box 20"/>
          <p:cNvSpPr txBox="1">
            <a:spLocks noChangeArrowheads="1"/>
          </p:cNvSpPr>
          <p:nvPr/>
        </p:nvSpPr>
        <p:spPr bwMode="auto">
          <a:xfrm>
            <a:off x="7704138" y="4149725"/>
            <a:ext cx="14398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ごめんなさい</a:t>
            </a:r>
          </a:p>
        </p:txBody>
      </p:sp>
      <p:sp>
        <p:nvSpPr>
          <p:cNvPr id="137237" name="Text Box 21"/>
          <p:cNvSpPr txBox="1">
            <a:spLocks noChangeArrowheads="1"/>
          </p:cNvSpPr>
          <p:nvPr/>
        </p:nvSpPr>
        <p:spPr bwMode="auto">
          <a:xfrm>
            <a:off x="179388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37238" name="Text Box 22"/>
          <p:cNvSpPr txBox="1">
            <a:spLocks noChangeArrowheads="1"/>
          </p:cNvSpPr>
          <p:nvPr/>
        </p:nvSpPr>
        <p:spPr bwMode="auto">
          <a:xfrm>
            <a:off x="3203575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37240" name="Text Box 24"/>
          <p:cNvSpPr txBox="1">
            <a:spLocks noChangeArrowheads="1"/>
          </p:cNvSpPr>
          <p:nvPr/>
        </p:nvSpPr>
        <p:spPr bwMode="auto">
          <a:xfrm>
            <a:off x="323850" y="58769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37241" name="Text Box 25"/>
          <p:cNvSpPr txBox="1">
            <a:spLocks noChangeArrowheads="1"/>
          </p:cNvSpPr>
          <p:nvPr/>
        </p:nvSpPr>
        <p:spPr bwMode="auto">
          <a:xfrm>
            <a:off x="3708400" y="594995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37242" name="Text Box 26"/>
          <p:cNvSpPr txBox="1">
            <a:spLocks noChangeArrowheads="1"/>
          </p:cNvSpPr>
          <p:nvPr/>
        </p:nvSpPr>
        <p:spPr bwMode="auto">
          <a:xfrm>
            <a:off x="6372225" y="5949950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37243" name="Picture 27" descr="bo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44" name="Picture 28" descr="gir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6621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45" name="Picture 29" descr="yaro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97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46" name="Picture 30" descr="osaka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47" name="Picture 31" descr="samura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48" name="Picture 32" descr="ojo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41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49" name="Text Box 33"/>
          <p:cNvSpPr txBox="1">
            <a:spLocks noChangeArrowheads="1"/>
          </p:cNvSpPr>
          <p:nvPr/>
        </p:nvSpPr>
        <p:spPr bwMode="auto">
          <a:xfrm>
            <a:off x="6588125" y="33575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野郎</a:t>
            </a:r>
          </a:p>
        </p:txBody>
      </p:sp>
      <p:pic>
        <p:nvPicPr>
          <p:cNvPr id="2" name="boy_sumimase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2267744" y="2679700"/>
            <a:ext cx="304800" cy="304800"/>
          </a:xfrm>
          <a:prstGeom prst="rect">
            <a:avLst/>
          </a:prstGeom>
        </p:spPr>
      </p:pic>
      <p:pic>
        <p:nvPicPr>
          <p:cNvPr id="3" name="girl_sumimase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/>
          <a:stretch>
            <a:fillRect/>
          </a:stretch>
        </p:blipFill>
        <p:spPr>
          <a:xfrm>
            <a:off x="5247977" y="2680692"/>
            <a:ext cx="303808" cy="303808"/>
          </a:xfrm>
          <a:prstGeom prst="rect">
            <a:avLst/>
          </a:prstGeom>
        </p:spPr>
      </p:pic>
      <p:pic>
        <p:nvPicPr>
          <p:cNvPr id="4" name="yarou_sumimasen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/>
          <a:stretch>
            <a:fillRect/>
          </a:stretch>
        </p:blipFill>
        <p:spPr>
          <a:xfrm>
            <a:off x="8424069" y="2675348"/>
            <a:ext cx="304800" cy="304800"/>
          </a:xfrm>
          <a:prstGeom prst="rect">
            <a:avLst/>
          </a:prstGeom>
        </p:spPr>
      </p:pic>
      <p:pic>
        <p:nvPicPr>
          <p:cNvPr id="5" name="osakan_sumimasen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/>
          <a:stretch>
            <a:fillRect/>
          </a:stretch>
        </p:blipFill>
        <p:spPr>
          <a:xfrm>
            <a:off x="2195513" y="5167313"/>
            <a:ext cx="304800" cy="304800"/>
          </a:xfrm>
          <a:prstGeom prst="rect">
            <a:avLst/>
          </a:prstGeom>
        </p:spPr>
      </p:pic>
      <p:pic>
        <p:nvPicPr>
          <p:cNvPr id="6" name="samurai_sumimasen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/>
          <a:stretch>
            <a:fillRect/>
          </a:stretch>
        </p:blipFill>
        <p:spPr>
          <a:xfrm>
            <a:off x="5551785" y="5014913"/>
            <a:ext cx="304800" cy="304800"/>
          </a:xfrm>
          <a:prstGeom prst="rect">
            <a:avLst/>
          </a:prstGeom>
        </p:spPr>
      </p:pic>
      <p:pic>
        <p:nvPicPr>
          <p:cNvPr id="7" name="ojou_sumimasen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4"/>
          <a:stretch>
            <a:fillRect/>
          </a:stretch>
        </p:blipFill>
        <p:spPr>
          <a:xfrm>
            <a:off x="8424069" y="4864971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7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7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0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0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1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34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0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2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7226" grpId="0"/>
      <p:bldP spid="137228" grpId="0"/>
      <p:bldP spid="137230" grpId="0"/>
      <p:bldP spid="137232" grpId="0"/>
      <p:bldP spid="137234" grpId="0"/>
      <p:bldP spid="1372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ja-JP" altLang="en-US" sz="4000">
                <a:ea typeface="HGS創英角ﾎﾟｯﾌﾟ体" pitchFamily="50" charset="-128"/>
              </a:rPr>
              <a:t>ありがとう。</a:t>
            </a:r>
            <a:br>
              <a:rPr lang="ja-JP" altLang="en-US" sz="4000">
                <a:ea typeface="HGS創英角ﾎﾟｯﾌﾟ体" pitchFamily="50" charset="-128"/>
              </a:rPr>
            </a:br>
            <a:r>
              <a:rPr lang="en-US" altLang="ja-JP" sz="4000">
                <a:ea typeface="HGS創英角ﾎﾟｯﾌﾟ体" pitchFamily="50" charset="-128"/>
              </a:rPr>
              <a:t>Thank you.</a:t>
            </a:r>
          </a:p>
        </p:txBody>
      </p:sp>
      <p:sp>
        <p:nvSpPr>
          <p:cNvPr id="183299" name="AutoShape 3"/>
          <p:cNvSpPr>
            <a:spLocks noChangeArrowheads="1"/>
          </p:cNvSpPr>
          <p:nvPr/>
        </p:nvSpPr>
        <p:spPr bwMode="auto">
          <a:xfrm>
            <a:off x="4427538" y="1628775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1331913" y="2276475"/>
            <a:ext cx="1728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ありがとう</a:t>
            </a:r>
          </a:p>
        </p:txBody>
      </p:sp>
      <p:sp>
        <p:nvSpPr>
          <p:cNvPr id="183301" name="AutoShape 5"/>
          <p:cNvSpPr>
            <a:spLocks noChangeArrowheads="1"/>
          </p:cNvSpPr>
          <p:nvPr/>
        </p:nvSpPr>
        <p:spPr bwMode="auto">
          <a:xfrm>
            <a:off x="1258888" y="1700213"/>
            <a:ext cx="1728787" cy="1512887"/>
          </a:xfrm>
          <a:prstGeom prst="wedgeEllipseCallout">
            <a:avLst>
              <a:gd name="adj1" fmla="val -61204"/>
              <a:gd name="adj2" fmla="val -1212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　</a:t>
            </a:r>
          </a:p>
        </p:txBody>
      </p:sp>
      <p:sp>
        <p:nvSpPr>
          <p:cNvPr id="183302" name="Text Box 6"/>
          <p:cNvSpPr txBox="1">
            <a:spLocks noChangeArrowheads="1"/>
          </p:cNvSpPr>
          <p:nvPr/>
        </p:nvSpPr>
        <p:spPr bwMode="auto">
          <a:xfrm>
            <a:off x="4500563" y="1844675"/>
            <a:ext cx="1800225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ありがとー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あんがとね</a:t>
            </a:r>
          </a:p>
        </p:txBody>
      </p:sp>
      <p:sp>
        <p:nvSpPr>
          <p:cNvPr id="183303" name="AutoShape 7"/>
          <p:cNvSpPr>
            <a:spLocks noChangeArrowheads="1"/>
          </p:cNvSpPr>
          <p:nvPr/>
        </p:nvSpPr>
        <p:spPr bwMode="auto">
          <a:xfrm>
            <a:off x="7415213" y="1700213"/>
            <a:ext cx="1728787" cy="1584325"/>
          </a:xfrm>
          <a:prstGeom prst="wedgeEllipseCallout">
            <a:avLst>
              <a:gd name="adj1" fmla="val -66986"/>
              <a:gd name="adj2" fmla="val -4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3304" name="Text Box 8"/>
          <p:cNvSpPr txBox="1">
            <a:spLocks noChangeArrowheads="1"/>
          </p:cNvSpPr>
          <p:nvPr/>
        </p:nvSpPr>
        <p:spPr bwMode="auto">
          <a:xfrm>
            <a:off x="7667625" y="1989138"/>
            <a:ext cx="129540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サンキュ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わりーな</a:t>
            </a:r>
          </a:p>
        </p:txBody>
      </p:sp>
      <p:sp>
        <p:nvSpPr>
          <p:cNvPr id="183305" name="AutoShape 9"/>
          <p:cNvSpPr>
            <a:spLocks noChangeArrowheads="1"/>
          </p:cNvSpPr>
          <p:nvPr/>
        </p:nvSpPr>
        <p:spPr bwMode="auto">
          <a:xfrm>
            <a:off x="1258888" y="4076700"/>
            <a:ext cx="1873250" cy="1512888"/>
          </a:xfrm>
          <a:prstGeom prst="wedgeEllipseCallout">
            <a:avLst>
              <a:gd name="adj1" fmla="val -64407"/>
              <a:gd name="adj2" fmla="val -120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3306" name="Text Box 10"/>
          <p:cNvSpPr txBox="1">
            <a:spLocks noChangeArrowheads="1"/>
          </p:cNvSpPr>
          <p:nvPr/>
        </p:nvSpPr>
        <p:spPr bwMode="auto">
          <a:xfrm>
            <a:off x="1476375" y="4365625"/>
            <a:ext cx="172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おおきに。</a:t>
            </a:r>
          </a:p>
        </p:txBody>
      </p:sp>
      <p:sp>
        <p:nvSpPr>
          <p:cNvPr id="183307" name="AutoShape 11"/>
          <p:cNvSpPr>
            <a:spLocks noChangeArrowheads="1"/>
          </p:cNvSpPr>
          <p:nvPr/>
        </p:nvSpPr>
        <p:spPr bwMode="auto">
          <a:xfrm>
            <a:off x="4427538" y="4005263"/>
            <a:ext cx="1801812" cy="1584325"/>
          </a:xfrm>
          <a:prstGeom prst="wedgeEllipseCallout">
            <a:avLst>
              <a:gd name="adj1" fmla="val -57227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3308" name="Text Box 12"/>
          <p:cNvSpPr txBox="1">
            <a:spLocks noChangeArrowheads="1"/>
          </p:cNvSpPr>
          <p:nvPr/>
        </p:nvSpPr>
        <p:spPr bwMode="auto">
          <a:xfrm>
            <a:off x="4427538" y="4368800"/>
            <a:ext cx="2016125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かたじけない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礼を言うぞ</a:t>
            </a:r>
          </a:p>
        </p:txBody>
      </p:sp>
      <p:sp>
        <p:nvSpPr>
          <p:cNvPr id="183309" name="AutoShape 13"/>
          <p:cNvSpPr>
            <a:spLocks noChangeArrowheads="1"/>
          </p:cNvSpPr>
          <p:nvPr/>
        </p:nvSpPr>
        <p:spPr bwMode="auto">
          <a:xfrm>
            <a:off x="7415213" y="3789363"/>
            <a:ext cx="1728787" cy="1584325"/>
          </a:xfrm>
          <a:prstGeom prst="wedgeEllipseCallout">
            <a:avLst>
              <a:gd name="adj1" fmla="val -62671"/>
              <a:gd name="adj2" fmla="val 95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3310" name="Text Box 14"/>
          <p:cNvSpPr txBox="1">
            <a:spLocks noChangeArrowheads="1"/>
          </p:cNvSpPr>
          <p:nvPr/>
        </p:nvSpPr>
        <p:spPr bwMode="auto">
          <a:xfrm>
            <a:off x="7524750" y="4076700"/>
            <a:ext cx="1763713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あら、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ありがとう。</a:t>
            </a:r>
          </a:p>
        </p:txBody>
      </p:sp>
      <p:sp>
        <p:nvSpPr>
          <p:cNvPr id="183311" name="Text Box 15"/>
          <p:cNvSpPr txBox="1">
            <a:spLocks noChangeArrowheads="1"/>
          </p:cNvSpPr>
          <p:nvPr/>
        </p:nvSpPr>
        <p:spPr bwMode="auto">
          <a:xfrm>
            <a:off x="179388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83312" name="Text Box 16"/>
          <p:cNvSpPr txBox="1">
            <a:spLocks noChangeArrowheads="1"/>
          </p:cNvSpPr>
          <p:nvPr/>
        </p:nvSpPr>
        <p:spPr bwMode="auto">
          <a:xfrm>
            <a:off x="3203575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83313" name="Text Box 17"/>
          <p:cNvSpPr txBox="1">
            <a:spLocks noChangeArrowheads="1"/>
          </p:cNvSpPr>
          <p:nvPr/>
        </p:nvSpPr>
        <p:spPr bwMode="auto">
          <a:xfrm>
            <a:off x="6588125" y="33575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野郎</a:t>
            </a:r>
          </a:p>
        </p:txBody>
      </p:sp>
      <p:sp>
        <p:nvSpPr>
          <p:cNvPr id="183314" name="Text Box 18"/>
          <p:cNvSpPr txBox="1">
            <a:spLocks noChangeArrowheads="1"/>
          </p:cNvSpPr>
          <p:nvPr/>
        </p:nvSpPr>
        <p:spPr bwMode="auto">
          <a:xfrm>
            <a:off x="323850" y="58769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83315" name="Text Box 19"/>
          <p:cNvSpPr txBox="1">
            <a:spLocks noChangeArrowheads="1"/>
          </p:cNvSpPr>
          <p:nvPr/>
        </p:nvSpPr>
        <p:spPr bwMode="auto">
          <a:xfrm>
            <a:off x="3708400" y="594995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83316" name="Text Box 20"/>
          <p:cNvSpPr txBox="1">
            <a:spLocks noChangeArrowheads="1"/>
          </p:cNvSpPr>
          <p:nvPr/>
        </p:nvSpPr>
        <p:spPr bwMode="auto">
          <a:xfrm>
            <a:off x="6372225" y="5949950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83317" name="Picture 21" descr="bo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18" name="Picture 22" descr="gir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6621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19" name="Picture 23" descr="yaro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97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20" name="Picture 24" descr="osaka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21" name="Picture 25" descr="samura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22" name="Picture 26" descr="ojo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41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boy_arigat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2066977" y="2830462"/>
            <a:ext cx="304800" cy="304800"/>
          </a:xfrm>
          <a:prstGeom prst="rect">
            <a:avLst/>
          </a:prstGeom>
        </p:spPr>
      </p:pic>
      <p:pic>
        <p:nvPicPr>
          <p:cNvPr id="3" name="girl_arigat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/>
          <a:stretch>
            <a:fillRect/>
          </a:stretch>
        </p:blipFill>
        <p:spPr>
          <a:xfrm>
            <a:off x="5248275" y="2845211"/>
            <a:ext cx="304800" cy="304800"/>
          </a:xfrm>
          <a:prstGeom prst="rect">
            <a:avLst/>
          </a:prstGeom>
        </p:spPr>
      </p:pic>
      <p:pic>
        <p:nvPicPr>
          <p:cNvPr id="4" name="yarou_arigato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/>
          <a:stretch>
            <a:fillRect/>
          </a:stretch>
        </p:blipFill>
        <p:spPr>
          <a:xfrm>
            <a:off x="8127206" y="2887663"/>
            <a:ext cx="304800" cy="304800"/>
          </a:xfrm>
          <a:prstGeom prst="rect">
            <a:avLst/>
          </a:prstGeom>
        </p:spPr>
      </p:pic>
      <p:pic>
        <p:nvPicPr>
          <p:cNvPr id="5" name="osakan_arigato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/>
          <a:stretch>
            <a:fillRect/>
          </a:stretch>
        </p:blipFill>
        <p:spPr>
          <a:xfrm>
            <a:off x="2066977" y="5049787"/>
            <a:ext cx="304800" cy="304800"/>
          </a:xfrm>
          <a:prstGeom prst="rect">
            <a:avLst/>
          </a:prstGeom>
        </p:spPr>
      </p:pic>
      <p:pic>
        <p:nvPicPr>
          <p:cNvPr id="6" name="samurai_arigato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/>
          <a:stretch>
            <a:fillRect/>
          </a:stretch>
        </p:blipFill>
        <p:spPr>
          <a:xfrm>
            <a:off x="5139531" y="4094163"/>
            <a:ext cx="304800" cy="304800"/>
          </a:xfrm>
          <a:prstGeom prst="rect">
            <a:avLst/>
          </a:prstGeom>
        </p:spPr>
      </p:pic>
      <p:pic>
        <p:nvPicPr>
          <p:cNvPr id="7" name="ojou_arigato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4"/>
          <a:stretch>
            <a:fillRect/>
          </a:stretch>
        </p:blipFill>
        <p:spPr>
          <a:xfrm>
            <a:off x="8432006" y="4263769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3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3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3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3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1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8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4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8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55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8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83300" grpId="0"/>
      <p:bldP spid="183302" grpId="0"/>
      <p:bldP spid="183304" grpId="0"/>
      <p:bldP spid="183306" grpId="0"/>
      <p:bldP spid="183308" grpId="0"/>
      <p:bldP spid="1833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ja-JP" altLang="en-US" sz="4000">
                <a:ea typeface="HGS創英角ﾎﾟｯﾌﾟ体" pitchFamily="50" charset="-128"/>
              </a:rPr>
              <a:t>さようなら</a:t>
            </a:r>
            <a:br>
              <a:rPr lang="ja-JP" altLang="en-US" sz="4000">
                <a:ea typeface="HGS創英角ﾎﾟｯﾌﾟ体" pitchFamily="50" charset="-128"/>
              </a:rPr>
            </a:br>
            <a:r>
              <a:rPr lang="en-US" altLang="ja-JP" sz="4000">
                <a:ea typeface="HGS創英角ﾎﾟｯﾌﾟ体" pitchFamily="50" charset="-128"/>
              </a:rPr>
              <a:t>Bye</a:t>
            </a:r>
          </a:p>
        </p:txBody>
      </p:sp>
      <p:sp>
        <p:nvSpPr>
          <p:cNvPr id="135177" name="AutoShape 9"/>
          <p:cNvSpPr>
            <a:spLocks noChangeArrowheads="1"/>
          </p:cNvSpPr>
          <p:nvPr/>
        </p:nvSpPr>
        <p:spPr bwMode="auto">
          <a:xfrm>
            <a:off x="4427538" y="1628775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5178" name="Text Box 10"/>
          <p:cNvSpPr txBox="1">
            <a:spLocks noChangeArrowheads="1"/>
          </p:cNvSpPr>
          <p:nvPr/>
        </p:nvSpPr>
        <p:spPr bwMode="auto">
          <a:xfrm>
            <a:off x="1476375" y="2133600"/>
            <a:ext cx="165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バイバイ！</a:t>
            </a:r>
          </a:p>
        </p:txBody>
      </p:sp>
      <p:sp>
        <p:nvSpPr>
          <p:cNvPr id="135179" name="AutoShape 11"/>
          <p:cNvSpPr>
            <a:spLocks noChangeArrowheads="1"/>
          </p:cNvSpPr>
          <p:nvPr/>
        </p:nvSpPr>
        <p:spPr bwMode="auto">
          <a:xfrm>
            <a:off x="1258888" y="1700213"/>
            <a:ext cx="1728787" cy="1512887"/>
          </a:xfrm>
          <a:prstGeom prst="wedgeEllipseCallout">
            <a:avLst>
              <a:gd name="adj1" fmla="val -61204"/>
              <a:gd name="adj2" fmla="val -1212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5180" name="Text Box 12"/>
          <p:cNvSpPr txBox="1">
            <a:spLocks noChangeArrowheads="1"/>
          </p:cNvSpPr>
          <p:nvPr/>
        </p:nvSpPr>
        <p:spPr bwMode="auto">
          <a:xfrm>
            <a:off x="4643438" y="2133600"/>
            <a:ext cx="1512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じゃーね♡</a:t>
            </a:r>
          </a:p>
        </p:txBody>
      </p:sp>
      <p:sp>
        <p:nvSpPr>
          <p:cNvPr id="135181" name="AutoShape 13"/>
          <p:cNvSpPr>
            <a:spLocks noChangeArrowheads="1"/>
          </p:cNvSpPr>
          <p:nvPr/>
        </p:nvSpPr>
        <p:spPr bwMode="auto">
          <a:xfrm>
            <a:off x="7415213" y="1700213"/>
            <a:ext cx="1728787" cy="1584325"/>
          </a:xfrm>
          <a:prstGeom prst="wedgeEllipseCallout">
            <a:avLst>
              <a:gd name="adj1" fmla="val -66986"/>
              <a:gd name="adj2" fmla="val -4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7596188" y="1989138"/>
            <a:ext cx="13684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あばよ</a:t>
            </a:r>
            <a:r>
              <a:rPr lang="en-US" altLang="ja-JP"/>
              <a:t>/</a:t>
            </a:r>
            <a:r>
              <a:rPr lang="ja-JP" altLang="en-US"/>
              <a:t>じゃあな</a:t>
            </a:r>
          </a:p>
        </p:txBody>
      </p:sp>
      <p:sp>
        <p:nvSpPr>
          <p:cNvPr id="135183" name="AutoShape 15"/>
          <p:cNvSpPr>
            <a:spLocks noChangeArrowheads="1"/>
          </p:cNvSpPr>
          <p:nvPr/>
        </p:nvSpPr>
        <p:spPr bwMode="auto">
          <a:xfrm>
            <a:off x="1258888" y="4076700"/>
            <a:ext cx="1873250" cy="1512888"/>
          </a:xfrm>
          <a:prstGeom prst="wedgeEllipseCallout">
            <a:avLst>
              <a:gd name="adj1" fmla="val -64407"/>
              <a:gd name="adj2" fmla="val -120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1547813" y="4437063"/>
            <a:ext cx="12239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ほなな／ほな</a:t>
            </a:r>
          </a:p>
        </p:txBody>
      </p:sp>
      <p:sp>
        <p:nvSpPr>
          <p:cNvPr id="135185" name="AutoShape 17"/>
          <p:cNvSpPr>
            <a:spLocks noChangeArrowheads="1"/>
          </p:cNvSpPr>
          <p:nvPr/>
        </p:nvSpPr>
        <p:spPr bwMode="auto">
          <a:xfrm>
            <a:off x="4500563" y="4005263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4643438" y="4292600"/>
            <a:ext cx="1584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さらばじゃ／しっけい</a:t>
            </a:r>
          </a:p>
        </p:txBody>
      </p:sp>
      <p:sp>
        <p:nvSpPr>
          <p:cNvPr id="135187" name="AutoShape 19"/>
          <p:cNvSpPr>
            <a:spLocks noChangeArrowheads="1"/>
          </p:cNvSpPr>
          <p:nvPr/>
        </p:nvSpPr>
        <p:spPr bwMode="auto">
          <a:xfrm>
            <a:off x="7415213" y="3789363"/>
            <a:ext cx="1728787" cy="1584325"/>
          </a:xfrm>
          <a:prstGeom prst="wedgeEllipseCallout">
            <a:avLst>
              <a:gd name="adj1" fmla="val -62671"/>
              <a:gd name="adj2" fmla="val 95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35188" name="Text Box 20"/>
          <p:cNvSpPr txBox="1">
            <a:spLocks noChangeArrowheads="1"/>
          </p:cNvSpPr>
          <p:nvPr/>
        </p:nvSpPr>
        <p:spPr bwMode="auto">
          <a:xfrm>
            <a:off x="7704138" y="4149725"/>
            <a:ext cx="14398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ごきげんよう</a:t>
            </a:r>
          </a:p>
        </p:txBody>
      </p:sp>
      <p:sp>
        <p:nvSpPr>
          <p:cNvPr id="135189" name="Text Box 21"/>
          <p:cNvSpPr txBox="1">
            <a:spLocks noChangeArrowheads="1"/>
          </p:cNvSpPr>
          <p:nvPr/>
        </p:nvSpPr>
        <p:spPr bwMode="auto">
          <a:xfrm>
            <a:off x="179388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35190" name="Text Box 22"/>
          <p:cNvSpPr txBox="1">
            <a:spLocks noChangeArrowheads="1"/>
          </p:cNvSpPr>
          <p:nvPr/>
        </p:nvSpPr>
        <p:spPr bwMode="auto">
          <a:xfrm>
            <a:off x="3203575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35192" name="Text Box 24"/>
          <p:cNvSpPr txBox="1">
            <a:spLocks noChangeArrowheads="1"/>
          </p:cNvSpPr>
          <p:nvPr/>
        </p:nvSpPr>
        <p:spPr bwMode="auto">
          <a:xfrm>
            <a:off x="323850" y="58769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35193" name="Text Box 25"/>
          <p:cNvSpPr txBox="1">
            <a:spLocks noChangeArrowheads="1"/>
          </p:cNvSpPr>
          <p:nvPr/>
        </p:nvSpPr>
        <p:spPr bwMode="auto">
          <a:xfrm>
            <a:off x="3708400" y="594995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35194" name="Text Box 26"/>
          <p:cNvSpPr txBox="1">
            <a:spLocks noChangeArrowheads="1"/>
          </p:cNvSpPr>
          <p:nvPr/>
        </p:nvSpPr>
        <p:spPr bwMode="auto">
          <a:xfrm>
            <a:off x="6372225" y="5949950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35196" name="Picture 28" descr="bo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97" name="Picture 29" descr="gir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6621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98" name="Picture 30" descr="yaro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97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99" name="Picture 31" descr="osaka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200" name="Picture 32" descr="samura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201" name="Picture 33" descr="ojo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41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202" name="Text Box 34"/>
          <p:cNvSpPr txBox="1">
            <a:spLocks noChangeArrowheads="1"/>
          </p:cNvSpPr>
          <p:nvPr/>
        </p:nvSpPr>
        <p:spPr bwMode="auto">
          <a:xfrm>
            <a:off x="6588125" y="33575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>
                <a:ea typeface="HGS創英角ﾎﾟｯﾌﾟ体" pitchFamily="50" charset="-128"/>
              </a:rPr>
              <a:t>野郎</a:t>
            </a:r>
          </a:p>
        </p:txBody>
      </p:sp>
      <p:pic>
        <p:nvPicPr>
          <p:cNvPr id="2" name="boy_sayona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2135623" y="2679700"/>
            <a:ext cx="304800" cy="304800"/>
          </a:xfrm>
          <a:prstGeom prst="rect">
            <a:avLst/>
          </a:prstGeom>
        </p:spPr>
      </p:pic>
      <p:pic>
        <p:nvPicPr>
          <p:cNvPr id="3" name="girl_sayonar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/>
          <a:stretch>
            <a:fillRect/>
          </a:stretch>
        </p:blipFill>
        <p:spPr>
          <a:xfrm>
            <a:off x="5095081" y="2701414"/>
            <a:ext cx="304800" cy="304800"/>
          </a:xfrm>
          <a:prstGeom prst="rect">
            <a:avLst/>
          </a:prstGeom>
        </p:spPr>
      </p:pic>
      <p:pic>
        <p:nvPicPr>
          <p:cNvPr id="4" name="yarou_sayonara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/>
          <a:stretch>
            <a:fillRect/>
          </a:stretch>
        </p:blipFill>
        <p:spPr>
          <a:xfrm>
            <a:off x="8119269" y="2811463"/>
            <a:ext cx="304800" cy="304800"/>
          </a:xfrm>
          <a:prstGeom prst="rect">
            <a:avLst/>
          </a:prstGeom>
        </p:spPr>
      </p:pic>
      <p:pic>
        <p:nvPicPr>
          <p:cNvPr id="5" name="osakan_sayonara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/>
          <a:stretch>
            <a:fillRect/>
          </a:stretch>
        </p:blipFill>
        <p:spPr>
          <a:xfrm>
            <a:off x="2629053" y="4756303"/>
            <a:ext cx="358622" cy="358622"/>
          </a:xfrm>
          <a:prstGeom prst="rect">
            <a:avLst/>
          </a:prstGeom>
        </p:spPr>
      </p:pic>
      <p:pic>
        <p:nvPicPr>
          <p:cNvPr id="6" name="samurai_sayonara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/>
          <a:stretch>
            <a:fillRect/>
          </a:stretch>
        </p:blipFill>
        <p:spPr>
          <a:xfrm>
            <a:off x="5279488" y="5171358"/>
            <a:ext cx="376238" cy="376238"/>
          </a:xfrm>
          <a:prstGeom prst="rect">
            <a:avLst/>
          </a:prstGeom>
        </p:spPr>
      </p:pic>
      <p:pic>
        <p:nvPicPr>
          <p:cNvPr id="7" name="ojou_sayonara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4"/>
          <a:stretch>
            <a:fillRect/>
          </a:stretch>
        </p:blipFill>
        <p:spPr>
          <a:xfrm>
            <a:off x="8312202" y="48331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5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5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9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9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3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29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43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27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5178" grpId="0"/>
      <p:bldP spid="135180" grpId="0"/>
      <p:bldP spid="135182" grpId="0"/>
      <p:bldP spid="135184" grpId="0"/>
      <p:bldP spid="135186" grpId="0"/>
      <p:bldP spid="13518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en-US" altLang="ja-JP" sz="4000">
                <a:ea typeface="HGS創英角ﾎﾟｯﾌﾟ体" pitchFamily="50" charset="-128"/>
              </a:rPr>
              <a:t>【</a:t>
            </a:r>
            <a:r>
              <a:rPr lang="ja-JP" altLang="en-US" sz="4000">
                <a:ea typeface="HGS創英角ﾎﾟｯﾌﾟ体" pitchFamily="50" charset="-128"/>
              </a:rPr>
              <a:t>笑い声：</a:t>
            </a:r>
            <a:r>
              <a:rPr lang="en-US" altLang="ja-JP" sz="4000">
                <a:ea typeface="HGS創英角ﾎﾟｯﾌﾟ体" pitchFamily="50" charset="-128"/>
              </a:rPr>
              <a:t>Laughing】</a:t>
            </a:r>
          </a:p>
        </p:txBody>
      </p:sp>
      <p:sp>
        <p:nvSpPr>
          <p:cNvPr id="182275" name="AutoShape 3"/>
          <p:cNvSpPr>
            <a:spLocks noChangeArrowheads="1"/>
          </p:cNvSpPr>
          <p:nvPr/>
        </p:nvSpPr>
        <p:spPr bwMode="auto">
          <a:xfrm>
            <a:off x="4427538" y="1628775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1476375" y="1916113"/>
            <a:ext cx="165735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ヘヘ／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エヘヘ</a:t>
            </a:r>
          </a:p>
        </p:txBody>
      </p:sp>
      <p:sp>
        <p:nvSpPr>
          <p:cNvPr id="182277" name="AutoShape 5"/>
          <p:cNvSpPr>
            <a:spLocks noChangeArrowheads="1"/>
          </p:cNvSpPr>
          <p:nvPr/>
        </p:nvSpPr>
        <p:spPr bwMode="auto">
          <a:xfrm>
            <a:off x="1258888" y="1700213"/>
            <a:ext cx="1728787" cy="1512887"/>
          </a:xfrm>
          <a:prstGeom prst="wedgeEllipseCallout">
            <a:avLst>
              <a:gd name="adj1" fmla="val -61204"/>
              <a:gd name="adj2" fmla="val -1212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2278" name="Text Box 6"/>
          <p:cNvSpPr txBox="1">
            <a:spLocks noChangeArrowheads="1"/>
          </p:cNvSpPr>
          <p:nvPr/>
        </p:nvSpPr>
        <p:spPr bwMode="auto">
          <a:xfrm>
            <a:off x="4643438" y="2133600"/>
            <a:ext cx="1512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ウフフ</a:t>
            </a:r>
          </a:p>
        </p:txBody>
      </p:sp>
      <p:sp>
        <p:nvSpPr>
          <p:cNvPr id="182279" name="AutoShape 7"/>
          <p:cNvSpPr>
            <a:spLocks noChangeArrowheads="1"/>
          </p:cNvSpPr>
          <p:nvPr/>
        </p:nvSpPr>
        <p:spPr bwMode="auto">
          <a:xfrm>
            <a:off x="7415213" y="1700213"/>
            <a:ext cx="1728787" cy="1584325"/>
          </a:xfrm>
          <a:prstGeom prst="wedgeEllipseCallout">
            <a:avLst>
              <a:gd name="adj1" fmla="val -66986"/>
              <a:gd name="adj2" fmla="val -46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2280" name="Text Box 8"/>
          <p:cNvSpPr txBox="1">
            <a:spLocks noChangeArrowheads="1"/>
          </p:cNvSpPr>
          <p:nvPr/>
        </p:nvSpPr>
        <p:spPr bwMode="auto">
          <a:xfrm>
            <a:off x="7596188" y="2205038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ワハハ</a:t>
            </a:r>
          </a:p>
        </p:txBody>
      </p:sp>
      <p:sp>
        <p:nvSpPr>
          <p:cNvPr id="182281" name="AutoShape 9"/>
          <p:cNvSpPr>
            <a:spLocks noChangeArrowheads="1"/>
          </p:cNvSpPr>
          <p:nvPr/>
        </p:nvSpPr>
        <p:spPr bwMode="auto">
          <a:xfrm>
            <a:off x="1258888" y="4076700"/>
            <a:ext cx="1873250" cy="1512888"/>
          </a:xfrm>
          <a:prstGeom prst="wedgeEllipseCallout">
            <a:avLst>
              <a:gd name="adj1" fmla="val -64407"/>
              <a:gd name="adj2" fmla="val -120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2282" name="Text Box 10"/>
          <p:cNvSpPr txBox="1">
            <a:spLocks noChangeArrowheads="1"/>
          </p:cNvSpPr>
          <p:nvPr/>
        </p:nvSpPr>
        <p:spPr bwMode="auto">
          <a:xfrm>
            <a:off x="1547813" y="4581525"/>
            <a:ext cx="1223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ガハハ</a:t>
            </a:r>
          </a:p>
        </p:txBody>
      </p:sp>
      <p:sp>
        <p:nvSpPr>
          <p:cNvPr id="182283" name="AutoShape 11"/>
          <p:cNvSpPr>
            <a:spLocks noChangeArrowheads="1"/>
          </p:cNvSpPr>
          <p:nvPr/>
        </p:nvSpPr>
        <p:spPr bwMode="auto">
          <a:xfrm>
            <a:off x="4500563" y="4005263"/>
            <a:ext cx="1728787" cy="1584325"/>
          </a:xfrm>
          <a:prstGeom prst="wedgeEllipseCallout">
            <a:avLst>
              <a:gd name="adj1" fmla="val -61755"/>
              <a:gd name="adj2" fmla="val -98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2284" name="Text Box 12"/>
          <p:cNvSpPr txBox="1">
            <a:spLocks noChangeArrowheads="1"/>
          </p:cNvSpPr>
          <p:nvPr/>
        </p:nvSpPr>
        <p:spPr bwMode="auto">
          <a:xfrm>
            <a:off x="4643438" y="4508500"/>
            <a:ext cx="1584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フッ</a:t>
            </a:r>
          </a:p>
        </p:txBody>
      </p:sp>
      <p:sp>
        <p:nvSpPr>
          <p:cNvPr id="182285" name="AutoShape 13"/>
          <p:cNvSpPr>
            <a:spLocks noChangeArrowheads="1"/>
          </p:cNvSpPr>
          <p:nvPr/>
        </p:nvSpPr>
        <p:spPr bwMode="auto">
          <a:xfrm>
            <a:off x="7415213" y="3789363"/>
            <a:ext cx="1728787" cy="1584325"/>
          </a:xfrm>
          <a:prstGeom prst="wedgeEllipseCallout">
            <a:avLst>
              <a:gd name="adj1" fmla="val -62671"/>
              <a:gd name="adj2" fmla="val 951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en-US"/>
          </a:p>
        </p:txBody>
      </p:sp>
      <p:sp>
        <p:nvSpPr>
          <p:cNvPr id="182286" name="Text Box 14"/>
          <p:cNvSpPr txBox="1">
            <a:spLocks noChangeArrowheads="1"/>
          </p:cNvSpPr>
          <p:nvPr/>
        </p:nvSpPr>
        <p:spPr bwMode="auto">
          <a:xfrm>
            <a:off x="7524750" y="4365625"/>
            <a:ext cx="1476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オホホホ</a:t>
            </a:r>
          </a:p>
        </p:txBody>
      </p:sp>
      <p:sp>
        <p:nvSpPr>
          <p:cNvPr id="182287" name="Text Box 15"/>
          <p:cNvSpPr txBox="1">
            <a:spLocks noChangeArrowheads="1"/>
          </p:cNvSpPr>
          <p:nvPr/>
        </p:nvSpPr>
        <p:spPr bwMode="auto">
          <a:xfrm>
            <a:off x="179388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男の子</a:t>
            </a:r>
          </a:p>
        </p:txBody>
      </p:sp>
      <p:sp>
        <p:nvSpPr>
          <p:cNvPr id="182288" name="Text Box 16"/>
          <p:cNvSpPr txBox="1">
            <a:spLocks noChangeArrowheads="1"/>
          </p:cNvSpPr>
          <p:nvPr/>
        </p:nvSpPr>
        <p:spPr bwMode="auto">
          <a:xfrm>
            <a:off x="3203575" y="3357563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女の子</a:t>
            </a:r>
          </a:p>
        </p:txBody>
      </p:sp>
      <p:sp>
        <p:nvSpPr>
          <p:cNvPr id="182289" name="Text Box 17"/>
          <p:cNvSpPr txBox="1">
            <a:spLocks noChangeArrowheads="1"/>
          </p:cNvSpPr>
          <p:nvPr/>
        </p:nvSpPr>
        <p:spPr bwMode="auto">
          <a:xfrm>
            <a:off x="323850" y="587692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大阪人</a:t>
            </a:r>
          </a:p>
        </p:txBody>
      </p:sp>
      <p:sp>
        <p:nvSpPr>
          <p:cNvPr id="182290" name="Text Box 18"/>
          <p:cNvSpPr txBox="1">
            <a:spLocks noChangeArrowheads="1"/>
          </p:cNvSpPr>
          <p:nvPr/>
        </p:nvSpPr>
        <p:spPr bwMode="auto">
          <a:xfrm>
            <a:off x="3708400" y="594995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侍</a:t>
            </a:r>
          </a:p>
        </p:txBody>
      </p:sp>
      <p:sp>
        <p:nvSpPr>
          <p:cNvPr id="182291" name="Text Box 19"/>
          <p:cNvSpPr txBox="1">
            <a:spLocks noChangeArrowheads="1"/>
          </p:cNvSpPr>
          <p:nvPr/>
        </p:nvSpPr>
        <p:spPr bwMode="auto">
          <a:xfrm>
            <a:off x="6372225" y="5949950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お嬢様</a:t>
            </a:r>
          </a:p>
        </p:txBody>
      </p:sp>
      <p:pic>
        <p:nvPicPr>
          <p:cNvPr id="182292" name="Picture 20" descr="boy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15478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93" name="Picture 21" descr="gir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662113"/>
            <a:ext cx="15843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94" name="Picture 22" descr="yarou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9738"/>
            <a:ext cx="15113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95" name="Picture 23" descr="osakan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96" name="Picture 24" descr="samurai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15827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97" name="Picture 25" descr="ojou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4163"/>
            <a:ext cx="15113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98" name="Text Box 26"/>
          <p:cNvSpPr txBox="1">
            <a:spLocks noChangeArrowheads="1"/>
          </p:cNvSpPr>
          <p:nvPr/>
        </p:nvSpPr>
        <p:spPr bwMode="auto">
          <a:xfrm>
            <a:off x="6588125" y="33575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S創英角ﾎﾟｯﾌﾟ体" pitchFamily="50" charset="-128"/>
              </a:rPr>
              <a:t>野郎</a:t>
            </a:r>
          </a:p>
        </p:txBody>
      </p:sp>
      <p:pic>
        <p:nvPicPr>
          <p:cNvPr id="2" name="boy_warau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2466975" y="2490327"/>
            <a:ext cx="304800" cy="304800"/>
          </a:xfrm>
          <a:prstGeom prst="rect">
            <a:avLst/>
          </a:prstGeom>
        </p:spPr>
      </p:pic>
      <p:pic>
        <p:nvPicPr>
          <p:cNvPr id="3" name="girl_warau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5211762" y="2636325"/>
            <a:ext cx="376238" cy="376238"/>
          </a:xfrm>
          <a:prstGeom prst="rect">
            <a:avLst/>
          </a:prstGeom>
        </p:spPr>
      </p:pic>
      <p:pic>
        <p:nvPicPr>
          <p:cNvPr id="4" name="yarou_warau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8128000" y="2759075"/>
            <a:ext cx="304800" cy="304800"/>
          </a:xfrm>
          <a:prstGeom prst="rect">
            <a:avLst/>
          </a:prstGeom>
        </p:spPr>
      </p:pic>
      <p:pic>
        <p:nvPicPr>
          <p:cNvPr id="5" name="osakan_warau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2123281" y="5142783"/>
            <a:ext cx="304800" cy="304800"/>
          </a:xfrm>
          <a:prstGeom prst="rect">
            <a:avLst/>
          </a:prstGeom>
        </p:spPr>
      </p:pic>
      <p:pic>
        <p:nvPicPr>
          <p:cNvPr id="6" name="samurai_warau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5283200" y="5041183"/>
            <a:ext cx="304800" cy="304800"/>
          </a:xfrm>
          <a:prstGeom prst="rect">
            <a:avLst/>
          </a:prstGeom>
        </p:spPr>
      </p:pic>
      <p:pic>
        <p:nvPicPr>
          <p:cNvPr id="7" name="ojou_warau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8110537" y="4886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7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2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5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2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10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5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82276" grpId="0"/>
      <p:bldP spid="182278" grpId="0"/>
      <p:bldP spid="182280" grpId="0"/>
      <p:bldP spid="182282" grpId="0"/>
      <p:bldP spid="182284" grpId="0"/>
      <p:bldP spid="1822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893175" cy="1296988"/>
          </a:xfrm>
        </p:spPr>
        <p:txBody>
          <a:bodyPr/>
          <a:lstStyle/>
          <a:p>
            <a:r>
              <a:rPr lang="ja-JP" altLang="en-US" sz="4000">
                <a:solidFill>
                  <a:srgbClr val="CC0066"/>
                </a:solidFill>
                <a:ea typeface="HGS創英角ﾎﾟｯﾌﾟ体" pitchFamily="50" charset="-128"/>
              </a:rPr>
              <a:t>キャラになって、会話しよう！</a:t>
            </a:r>
            <a:br>
              <a:rPr lang="ja-JP" altLang="en-US" sz="4000">
                <a:solidFill>
                  <a:srgbClr val="CC0066"/>
                </a:solidFill>
                <a:ea typeface="HGS創英角ﾎﾟｯﾌﾟ体" pitchFamily="50" charset="-128"/>
              </a:rPr>
            </a:br>
            <a:r>
              <a:rPr lang="en-US" altLang="ja-JP" sz="3200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Be a character and make a conversation!</a:t>
            </a:r>
            <a:endParaRPr lang="ja-JP" altLang="en-US" sz="3200">
              <a:solidFill>
                <a:srgbClr val="CC0066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424862" cy="47529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ja-JP" altLang="en-US"/>
              <a:t>例）</a:t>
            </a:r>
          </a:p>
        </p:txBody>
      </p:sp>
      <p:sp>
        <p:nvSpPr>
          <p:cNvPr id="141322" name="AutoShape 10"/>
          <p:cNvSpPr>
            <a:spLocks noChangeArrowheads="1"/>
          </p:cNvSpPr>
          <p:nvPr/>
        </p:nvSpPr>
        <p:spPr bwMode="auto">
          <a:xfrm>
            <a:off x="1835150" y="1700213"/>
            <a:ext cx="1728788" cy="647700"/>
          </a:xfrm>
          <a:prstGeom prst="wedgeRoundRectCallout">
            <a:avLst>
              <a:gd name="adj1" fmla="val -57440"/>
              <a:gd name="adj2" fmla="val 77204"/>
              <a:gd name="adj3" fmla="val 16667"/>
            </a:avLst>
          </a:prstGeom>
          <a:solidFill>
            <a:srgbClr val="FF99CC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おはよっ</a:t>
            </a:r>
          </a:p>
        </p:txBody>
      </p:sp>
      <p:sp>
        <p:nvSpPr>
          <p:cNvPr id="141324" name="AutoShape 12"/>
          <p:cNvSpPr>
            <a:spLocks noChangeArrowheads="1"/>
          </p:cNvSpPr>
          <p:nvPr/>
        </p:nvSpPr>
        <p:spPr bwMode="auto">
          <a:xfrm>
            <a:off x="5364163" y="1700213"/>
            <a:ext cx="1727200" cy="647700"/>
          </a:xfrm>
          <a:prstGeom prst="wedgeRoundRectCallout">
            <a:avLst>
              <a:gd name="adj1" fmla="val 74264"/>
              <a:gd name="adj2" fmla="val 38727"/>
              <a:gd name="adj3" fmla="val 16667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まいど</a:t>
            </a:r>
          </a:p>
        </p:txBody>
      </p:sp>
      <p:sp>
        <p:nvSpPr>
          <p:cNvPr id="141326" name="AutoShape 14"/>
          <p:cNvSpPr>
            <a:spLocks noChangeArrowheads="1"/>
          </p:cNvSpPr>
          <p:nvPr/>
        </p:nvSpPr>
        <p:spPr bwMode="auto">
          <a:xfrm>
            <a:off x="1835150" y="2636838"/>
            <a:ext cx="2736850" cy="649287"/>
          </a:xfrm>
          <a:prstGeom prst="wedgeRoundRectCallout">
            <a:avLst>
              <a:gd name="adj1" fmla="val -66009"/>
              <a:gd name="adj2" fmla="val 6481"/>
              <a:gd name="adj3" fmla="val 16667"/>
            </a:avLst>
          </a:prstGeom>
          <a:solidFill>
            <a:srgbClr val="FF99CC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あなただれなの？</a:t>
            </a:r>
          </a:p>
        </p:txBody>
      </p:sp>
      <p:sp>
        <p:nvSpPr>
          <p:cNvPr id="141327" name="AutoShape 15"/>
          <p:cNvSpPr>
            <a:spLocks noChangeArrowheads="1"/>
          </p:cNvSpPr>
          <p:nvPr/>
        </p:nvSpPr>
        <p:spPr bwMode="auto">
          <a:xfrm>
            <a:off x="4787900" y="2492375"/>
            <a:ext cx="2808288" cy="1296988"/>
          </a:xfrm>
          <a:prstGeom prst="wedgeRoundRectCallout">
            <a:avLst>
              <a:gd name="adj1" fmla="val 55935"/>
              <a:gd name="adj2" fmla="val -6917"/>
              <a:gd name="adj3" fmla="val 16667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わて、田中</a:t>
            </a:r>
          </a:p>
          <a:p>
            <a:pPr algn="ctr"/>
            <a:r>
              <a:rPr lang="ja-JP" altLang="en-US"/>
              <a:t>いいまんねん。</a:t>
            </a:r>
          </a:p>
          <a:p>
            <a:pPr algn="ctr"/>
            <a:r>
              <a:rPr lang="ja-JP" altLang="en-US"/>
              <a:t>われなにもんや？</a:t>
            </a:r>
          </a:p>
        </p:txBody>
      </p:sp>
      <p:sp>
        <p:nvSpPr>
          <p:cNvPr id="141328" name="AutoShape 16"/>
          <p:cNvSpPr>
            <a:spLocks noChangeArrowheads="1"/>
          </p:cNvSpPr>
          <p:nvPr/>
        </p:nvSpPr>
        <p:spPr bwMode="auto">
          <a:xfrm>
            <a:off x="1763713" y="3429000"/>
            <a:ext cx="2808287" cy="1223963"/>
          </a:xfrm>
          <a:prstGeom prst="wedgeRoundRectCallout">
            <a:avLst>
              <a:gd name="adj1" fmla="val -59102"/>
              <a:gd name="adj2" fmla="val -38458"/>
              <a:gd name="adj3" fmla="val 16667"/>
            </a:avLst>
          </a:prstGeom>
          <a:solidFill>
            <a:srgbClr val="FF99CC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あたし、さくら。</a:t>
            </a:r>
          </a:p>
          <a:p>
            <a:pPr algn="ctr"/>
            <a:r>
              <a:rPr lang="ja-JP" altLang="en-US"/>
              <a:t>おじさん、東京の人？</a:t>
            </a:r>
          </a:p>
        </p:txBody>
      </p:sp>
      <p:sp>
        <p:nvSpPr>
          <p:cNvPr id="141330" name="AutoShape 18"/>
          <p:cNvSpPr>
            <a:spLocks noChangeArrowheads="1"/>
          </p:cNvSpPr>
          <p:nvPr/>
        </p:nvSpPr>
        <p:spPr bwMode="auto">
          <a:xfrm>
            <a:off x="4859338" y="3933825"/>
            <a:ext cx="2593975" cy="1150938"/>
          </a:xfrm>
          <a:prstGeom prst="wedgeRoundRectCallout">
            <a:avLst>
              <a:gd name="adj1" fmla="val 60954"/>
              <a:gd name="adj2" fmla="val -59241"/>
              <a:gd name="adj3" fmla="val 16667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いやー、ちゃうで。</a:t>
            </a:r>
          </a:p>
          <a:p>
            <a:pPr algn="ctr"/>
            <a:r>
              <a:rPr lang="ja-JP" altLang="en-US"/>
              <a:t>大阪やで。</a:t>
            </a:r>
          </a:p>
        </p:txBody>
      </p:sp>
      <p:sp>
        <p:nvSpPr>
          <p:cNvPr id="141331" name="AutoShape 19"/>
          <p:cNvSpPr>
            <a:spLocks noChangeArrowheads="1"/>
          </p:cNvSpPr>
          <p:nvPr/>
        </p:nvSpPr>
        <p:spPr bwMode="auto">
          <a:xfrm>
            <a:off x="1835150" y="4797425"/>
            <a:ext cx="3024188" cy="936625"/>
          </a:xfrm>
          <a:prstGeom prst="wedgeRoundRectCallout">
            <a:avLst>
              <a:gd name="adj1" fmla="val -64486"/>
              <a:gd name="adj2" fmla="val -56949"/>
              <a:gd name="adj3" fmla="val 16667"/>
            </a:avLst>
          </a:prstGeom>
          <a:solidFill>
            <a:srgbClr val="FF99CC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そっか。ごめんね。</a:t>
            </a:r>
          </a:p>
          <a:p>
            <a:pPr algn="ctr"/>
            <a:r>
              <a:rPr lang="ja-JP" altLang="en-US"/>
              <a:t>なかよくしてね。</a:t>
            </a:r>
          </a:p>
        </p:txBody>
      </p:sp>
      <p:sp>
        <p:nvSpPr>
          <p:cNvPr id="141332" name="AutoShape 20"/>
          <p:cNvSpPr>
            <a:spLocks noChangeArrowheads="1"/>
          </p:cNvSpPr>
          <p:nvPr/>
        </p:nvSpPr>
        <p:spPr bwMode="auto">
          <a:xfrm>
            <a:off x="5364163" y="5373688"/>
            <a:ext cx="3240087" cy="1008062"/>
          </a:xfrm>
          <a:prstGeom prst="wedgeRoundRectCallout">
            <a:avLst>
              <a:gd name="adj1" fmla="val 25847"/>
              <a:gd name="adj2" fmla="val -116144"/>
              <a:gd name="adj3" fmla="val 16667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よろしゅーたのんます。</a:t>
            </a:r>
          </a:p>
          <a:p>
            <a:pPr algn="ctr"/>
            <a:r>
              <a:rPr lang="ja-JP" altLang="en-US"/>
              <a:t>ほな。</a:t>
            </a:r>
          </a:p>
        </p:txBody>
      </p:sp>
      <p:sp>
        <p:nvSpPr>
          <p:cNvPr id="141333" name="AutoShape 21"/>
          <p:cNvSpPr>
            <a:spLocks noChangeArrowheads="1"/>
          </p:cNvSpPr>
          <p:nvPr/>
        </p:nvSpPr>
        <p:spPr bwMode="auto">
          <a:xfrm>
            <a:off x="900113" y="5805488"/>
            <a:ext cx="2736850" cy="649287"/>
          </a:xfrm>
          <a:prstGeom prst="wedgeRoundRectCallout">
            <a:avLst>
              <a:gd name="adj1" fmla="val -50116"/>
              <a:gd name="adj2" fmla="val -164181"/>
              <a:gd name="adj3" fmla="val 16667"/>
            </a:avLst>
          </a:prstGeom>
          <a:solidFill>
            <a:srgbClr val="FF99CC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/>
              <a:t>じゃーね♡</a:t>
            </a:r>
          </a:p>
        </p:txBody>
      </p:sp>
      <p:pic>
        <p:nvPicPr>
          <p:cNvPr id="141334" name="Picture 22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1300"/>
            <a:ext cx="1584325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35" name="Picture 23" descr="osak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2781300"/>
            <a:ext cx="15843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2" grpId="0" animBg="1"/>
      <p:bldP spid="141324" grpId="0" animBg="1"/>
      <p:bldP spid="141326" grpId="0" animBg="1"/>
      <p:bldP spid="141327" grpId="0" animBg="1"/>
      <p:bldP spid="141328" grpId="0" animBg="1"/>
      <p:bldP spid="141330" grpId="0" animBg="1"/>
      <p:bldP spid="141331" grpId="0" animBg="1"/>
      <p:bldP spid="141332" grpId="0" animBg="1"/>
      <p:bldP spid="14133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ja-JP" altLang="en-US" sz="2800">
                <a:ea typeface="HGP創英角ﾎﾟｯﾌﾟ体" pitchFamily="50" charset="-128"/>
              </a:rPr>
              <a:t>たとえば・・・</a:t>
            </a:r>
          </a:p>
          <a:p>
            <a:pPr>
              <a:buFont typeface="Wingdings" pitchFamily="2" charset="2"/>
              <a:buNone/>
            </a:pPr>
            <a:r>
              <a:rPr lang="ja-JP" altLang="en-US" sz="2800">
                <a:ea typeface="HGP創英角ﾎﾟｯﾌﾟ体" pitchFamily="50" charset="-128"/>
              </a:rPr>
              <a:t>　　</a:t>
            </a:r>
            <a:r>
              <a:rPr lang="ja-JP" altLang="en-US" sz="2800">
                <a:solidFill>
                  <a:schemeClr val="tx2"/>
                </a:solidFill>
                <a:ea typeface="HGP創英角ﾎﾟｯﾌﾟ体" pitchFamily="50" charset="-128"/>
              </a:rPr>
              <a:t>＊初めて会ったとき</a:t>
            </a:r>
          </a:p>
          <a:p>
            <a:pPr>
              <a:buFont typeface="Wingdings" pitchFamily="2" charset="2"/>
              <a:buNone/>
            </a:pPr>
            <a:r>
              <a:rPr lang="ja-JP" altLang="en-US" sz="2800">
                <a:solidFill>
                  <a:schemeClr val="tx2"/>
                </a:solidFill>
                <a:ea typeface="HGP創英角ﾎﾟｯﾌﾟ体" pitchFamily="50" charset="-128"/>
              </a:rPr>
              <a:t>　　＊愛の告白をするとき</a:t>
            </a:r>
          </a:p>
          <a:p>
            <a:pPr>
              <a:buFont typeface="Wingdings" pitchFamily="2" charset="2"/>
              <a:buNone/>
            </a:pPr>
            <a:r>
              <a:rPr lang="ja-JP" altLang="en-US" sz="2800">
                <a:solidFill>
                  <a:schemeClr val="tx2"/>
                </a:solidFill>
                <a:ea typeface="HGP創英角ﾎﾟｯﾌﾟ体" pitchFamily="50" charset="-128"/>
              </a:rPr>
              <a:t>　　＊デート／買い物／遊び　に　さそうとき</a:t>
            </a:r>
          </a:p>
          <a:p>
            <a:pPr>
              <a:buFont typeface="Wingdings" pitchFamily="2" charset="2"/>
              <a:buNone/>
            </a:pPr>
            <a:r>
              <a:rPr lang="ja-JP" altLang="en-US" sz="2800">
                <a:solidFill>
                  <a:schemeClr val="tx2"/>
                </a:solidFill>
                <a:ea typeface="HGP創英角ﾎﾟｯﾌﾟ体" pitchFamily="50" charset="-128"/>
              </a:rPr>
              <a:t>　　＊けんかするとき</a:t>
            </a:r>
          </a:p>
          <a:p>
            <a:pPr>
              <a:buFont typeface="Wingdings" pitchFamily="2" charset="2"/>
              <a:buNone/>
            </a:pPr>
            <a:r>
              <a:rPr lang="ja-JP" altLang="en-US" sz="2800">
                <a:ea typeface="HGP創英角ﾎﾟｯﾌﾟ体" pitchFamily="50" charset="-128"/>
              </a:rPr>
              <a:t>　　　</a:t>
            </a:r>
          </a:p>
          <a:p>
            <a:pPr>
              <a:buFont typeface="Wingdings" pitchFamily="2" charset="2"/>
              <a:buNone/>
            </a:pPr>
            <a:r>
              <a:rPr lang="ja-JP" altLang="en-US" sz="2800">
                <a:ea typeface="HGP創英角ﾎﾟｯﾌﾟ体" pitchFamily="50" charset="-128"/>
              </a:rPr>
              <a:t>　　・・・　おもしろい</a:t>
            </a:r>
            <a:r>
              <a:rPr lang="ja-JP" altLang="en-US" sz="2800">
                <a:latin typeface="HGP創英角ﾎﾟｯﾌﾟ体" pitchFamily="50" charset="-128"/>
                <a:ea typeface="HGP創英角ﾎﾟｯﾌﾟ体" pitchFamily="50" charset="-128"/>
              </a:rPr>
              <a:t>場面 </a:t>
            </a:r>
            <a:r>
              <a:rPr lang="en-US" altLang="ja-JP" sz="2800">
                <a:latin typeface="HGP創英角ﾎﾟｯﾌﾟ体" pitchFamily="50" charset="-128"/>
                <a:ea typeface="HGP創英角ﾎﾟｯﾌﾟ体" pitchFamily="50" charset="-128"/>
              </a:rPr>
              <a:t>(situation) </a:t>
            </a:r>
            <a:r>
              <a:rPr lang="ja-JP" altLang="en-US" sz="2800">
                <a:latin typeface="HGP創英角ﾎﾟｯﾌﾟ体" pitchFamily="50" charset="-128"/>
                <a:ea typeface="HGP創英角ﾎﾟｯﾌﾟ体" pitchFamily="50" charset="-128"/>
              </a:rPr>
              <a:t>を考えよう</a:t>
            </a:r>
            <a:r>
              <a:rPr lang="ja-JP" altLang="en-US" sz="2800">
                <a:ea typeface="HGP創英角ﾎﾟｯﾌﾟ体" pitchFamily="50" charset="-128"/>
              </a:rPr>
              <a:t>！</a:t>
            </a:r>
          </a:p>
        </p:txBody>
      </p:sp>
      <p:sp>
        <p:nvSpPr>
          <p:cNvPr id="184327" name="Rectangle 7"/>
          <p:cNvSpPr>
            <a:spLocks noChangeArrowheads="1"/>
          </p:cNvSpPr>
          <p:nvPr/>
        </p:nvSpPr>
        <p:spPr bwMode="auto">
          <a:xfrm>
            <a:off x="250825" y="404813"/>
            <a:ext cx="8893175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sz="4000">
                <a:solidFill>
                  <a:srgbClr val="CC0066"/>
                </a:solidFill>
                <a:ea typeface="HGS創英角ﾎﾟｯﾌﾟ体" pitchFamily="50" charset="-128"/>
              </a:rPr>
              <a:t>キャラになって、会話しよう！</a:t>
            </a:r>
            <a:br>
              <a:rPr lang="ja-JP" altLang="en-US" sz="4000">
                <a:solidFill>
                  <a:srgbClr val="CC0066"/>
                </a:solidFill>
                <a:ea typeface="HGS創英角ﾎﾟｯﾌﾟ体" pitchFamily="50" charset="-128"/>
              </a:rPr>
            </a:br>
            <a:r>
              <a:rPr lang="en-US" altLang="ja-JP" sz="3200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Be a character and make a conversation!</a:t>
            </a:r>
            <a:endParaRPr lang="ja-JP" altLang="en-US" sz="3200">
              <a:solidFill>
                <a:srgbClr val="CC0066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2276475"/>
            <a:ext cx="7772400" cy="18716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ja-JP" altLang="en-US">
                <a:ea typeface="HGP創英角ﾎﾟｯﾌﾟ体" pitchFamily="50" charset="-128"/>
              </a:rPr>
              <a:t>アニメ・マンガの日本語</a:t>
            </a:r>
          </a:p>
          <a:p>
            <a:pPr algn="ctr">
              <a:buFont typeface="Wingdings" pitchFamily="2" charset="2"/>
              <a:buNone/>
            </a:pPr>
            <a:endParaRPr lang="en-US" altLang="ja-JP"/>
          </a:p>
          <a:p>
            <a:pPr algn="ctr">
              <a:buFont typeface="Wingdings" pitchFamily="2" charset="2"/>
              <a:buNone/>
            </a:pPr>
            <a:r>
              <a:rPr lang="en-US" altLang="ja-JP"/>
              <a:t>http://anime-manga.jp/</a:t>
            </a:r>
            <a:endParaRPr lang="ja-JP" altLang="en-US"/>
          </a:p>
        </p:txBody>
      </p:sp>
      <p:pic>
        <p:nvPicPr>
          <p:cNvPr id="181251" name="Picture 3" descr="ナビゲーターアグナム（案内ポーズ）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989138"/>
            <a:ext cx="161607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2" name="Picture 4" descr="ナビゲーターエミーナ（案内ポーズ）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133600"/>
            <a:ext cx="1655763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HGP創英角ﾎﾟｯﾌﾟ体" pitchFamily="50" charset="-128"/>
              </a:rPr>
              <a:t>今日の授業では・・・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ea typeface="HGP創英角ﾎﾟｯﾌﾟ体" pitchFamily="50" charset="-128"/>
              </a:rPr>
              <a:t>日本のアニメ・マンガ</a:t>
            </a:r>
          </a:p>
          <a:p>
            <a:r>
              <a:rPr lang="ja-JP" altLang="en-US">
                <a:ea typeface="HGP創英角ﾎﾟｯﾌﾟ体" pitchFamily="50" charset="-128"/>
              </a:rPr>
              <a:t>アニメ・マンガの日本語</a:t>
            </a:r>
          </a:p>
          <a:p>
            <a:r>
              <a:rPr lang="ja-JP" altLang="en-US">
                <a:ea typeface="HGP創英角ﾎﾟｯﾌﾟ体" pitchFamily="50" charset="-128"/>
              </a:rPr>
              <a:t>「アニメ・マンガの日本語」</a:t>
            </a:r>
            <a:r>
              <a:rPr lang="en-US" altLang="ja-JP">
                <a:ea typeface="HGP創英角ﾎﾟｯﾌﾟ体" pitchFamily="50" charset="-128"/>
              </a:rPr>
              <a:t>web</a:t>
            </a:r>
            <a:r>
              <a:rPr lang="ja-JP" altLang="en-US">
                <a:ea typeface="HGP創英角ﾎﾟｯﾌﾟ体" pitchFamily="50" charset="-128"/>
              </a:rPr>
              <a:t>サイト</a:t>
            </a:r>
          </a:p>
        </p:txBody>
      </p:sp>
      <p:pic>
        <p:nvPicPr>
          <p:cNvPr id="180229" name="Picture 5" descr="anime_jp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338638"/>
            <a:ext cx="4175125" cy="1903412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230" name="Text Box 6"/>
          <p:cNvSpPr txBox="1">
            <a:spLocks noChangeArrowheads="1"/>
          </p:cNvSpPr>
          <p:nvPr/>
        </p:nvSpPr>
        <p:spPr bwMode="auto">
          <a:xfrm>
            <a:off x="3851275" y="476250"/>
            <a:ext cx="1512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solidFill>
                  <a:schemeClr val="tx2"/>
                </a:solidFill>
                <a:ea typeface="HGP創英角ﾎﾟｯﾌﾟ体" pitchFamily="50" charset="-128"/>
              </a:rPr>
              <a:t>じゅぎょう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33400"/>
            <a:ext cx="6872288" cy="1239838"/>
          </a:xfrm>
        </p:spPr>
        <p:txBody>
          <a:bodyPr/>
          <a:lstStyle/>
          <a:p>
            <a:pPr algn="l"/>
            <a:r>
              <a:rPr lang="ja-JP" altLang="en-US" sz="4000">
                <a:latin typeface="HGS創英角ﾎﾟｯﾌﾟ体" pitchFamily="50" charset="-128"/>
                <a:ea typeface="HGS創英角ﾎﾟｯﾌﾟ体" pitchFamily="50" charset="-128"/>
              </a:rPr>
              <a:t>少年向けアニメ・マンガ</a:t>
            </a:r>
            <a:endParaRPr lang="en-US" altLang="ja-JP" sz="400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ja-JP" altLang="en-US"/>
          </a:p>
          <a:p>
            <a:pPr>
              <a:buFont typeface="Wingdings" pitchFamily="2" charset="2"/>
              <a:buNone/>
            </a:pPr>
            <a:endParaRPr lang="en-US" altLang="ja-JP"/>
          </a:p>
          <a:p>
            <a:pPr>
              <a:buFont typeface="Wingdings" pitchFamily="2" charset="2"/>
              <a:buNone/>
            </a:pPr>
            <a:endParaRPr lang="en-US" altLang="ja-JP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547813" y="549275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しょうねんむ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468313" y="1844675"/>
            <a:ext cx="80645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AutoNum type="circleNumDbPlain"/>
            </a:pPr>
            <a:r>
              <a:rPr lang="ja-JP" altLang="en-US">
                <a:latin typeface="Arial" charset="0"/>
              </a:rPr>
              <a:t>　　　　　　　　　　②　　　　　　　　　③　　　　　　　　</a:t>
            </a:r>
          </a:p>
          <a:p>
            <a:pPr>
              <a:spcBef>
                <a:spcPct val="50000"/>
              </a:spcBef>
            </a:pPr>
            <a:endParaRPr lang="ja-JP" altLang="en-US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ja-JP" altLang="en-US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ja-JP" altLang="en-US">
                <a:latin typeface="Arial" charset="0"/>
              </a:rPr>
              <a:t>④　　　　　　　　　　⑤　　　　　　　　　　</a:t>
            </a:r>
            <a:r>
              <a:rPr lang="en-US" altLang="ja-JP">
                <a:latin typeface="Arial" charset="0"/>
              </a:rPr>
              <a:t>⑥</a:t>
            </a:r>
          </a:p>
        </p:txBody>
      </p: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5327650" y="5516563"/>
            <a:ext cx="381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いくつ知っていますか？　</a:t>
            </a:r>
            <a:endParaRPr lang="en-US" altLang="ja-JP">
              <a:solidFill>
                <a:srgbClr val="CC0066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1042988" y="2060575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/>
              <a:t>NARUTO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32800" name="Rectangle 32"/>
          <p:cNvSpPr>
            <a:spLocks noChangeArrowheads="1"/>
          </p:cNvSpPr>
          <p:nvPr/>
        </p:nvSpPr>
        <p:spPr bwMode="auto">
          <a:xfrm>
            <a:off x="3348038" y="2133600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ドラゴンボール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5651500" y="2133600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ドラえもんの画像</a:t>
            </a: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971550" y="4005263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ワンピース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3276600" y="4005263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ポケットモンスター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5651500" y="4005263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/>
              <a:t>BLEACH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4000">
                <a:latin typeface="HGS創英角ﾎﾟｯﾌﾟ体" pitchFamily="50" charset="-128"/>
                <a:ea typeface="HGS創英角ﾎﾟｯﾌﾟ体" pitchFamily="50" charset="-128"/>
              </a:rPr>
              <a:t>少女向けアニメ・マンガ</a:t>
            </a:r>
            <a:endParaRPr lang="ja-JP" altLang="en-US" sz="360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altLang="ja-JP"/>
          </a:p>
          <a:p>
            <a:pPr>
              <a:buFont typeface="Wingdings" pitchFamily="2" charset="2"/>
              <a:buNone/>
            </a:pPr>
            <a:endParaRPr lang="en-US" altLang="ja-JP"/>
          </a:p>
          <a:p>
            <a:endParaRPr lang="ja-JP" altLang="en-US"/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1835150" y="549275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しょうじょ む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468313" y="1916113"/>
            <a:ext cx="80645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AutoNum type="circleNumDbPlain"/>
            </a:pPr>
            <a:r>
              <a:rPr lang="ja-JP" altLang="en-US">
                <a:latin typeface="Arial" charset="0"/>
              </a:rPr>
              <a:t>　　　　　　　　　②　　　　　　　　　　　③　　　　　　　　</a:t>
            </a:r>
          </a:p>
          <a:p>
            <a:pPr>
              <a:spcBef>
                <a:spcPct val="50000"/>
              </a:spcBef>
            </a:pPr>
            <a:endParaRPr lang="ja-JP" altLang="en-US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ja-JP" altLang="en-US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ja-JP" altLang="en-US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ja-JP" altLang="en-US">
                <a:latin typeface="Arial" charset="0"/>
              </a:rPr>
              <a:t>④　　　　　　　　　　⑤　　　　　　　　　　⑥</a:t>
            </a:r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4932363" y="5734050"/>
            <a:ext cx="4211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solidFill>
                  <a:srgbClr val="CC0066"/>
                </a:solidFill>
                <a:latin typeface="HGS創英角ﾎﾟｯﾌﾟ体" pitchFamily="50" charset="-128"/>
                <a:ea typeface="HGS創英角ﾎﾟｯﾌﾟ体" pitchFamily="50" charset="-128"/>
              </a:rPr>
              <a:t>いくつ知っていますか？　</a:t>
            </a:r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1042988" y="2060575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フルーツバスケット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109589" name="Rectangle 21"/>
          <p:cNvSpPr>
            <a:spLocks noChangeArrowheads="1"/>
          </p:cNvSpPr>
          <p:nvPr/>
        </p:nvSpPr>
        <p:spPr bwMode="auto">
          <a:xfrm>
            <a:off x="3276600" y="2060575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花より男子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109590" name="Rectangle 22"/>
          <p:cNvSpPr>
            <a:spLocks noChangeArrowheads="1"/>
          </p:cNvSpPr>
          <p:nvPr/>
        </p:nvSpPr>
        <p:spPr bwMode="auto">
          <a:xfrm>
            <a:off x="5867400" y="2133600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のだめカンタービレ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109591" name="Rectangle 23"/>
          <p:cNvSpPr>
            <a:spLocks noChangeArrowheads="1"/>
          </p:cNvSpPr>
          <p:nvPr/>
        </p:nvSpPr>
        <p:spPr bwMode="auto">
          <a:xfrm>
            <a:off x="971550" y="4508500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セーラームーン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109592" name="Rectangle 24"/>
          <p:cNvSpPr>
            <a:spLocks noChangeArrowheads="1"/>
          </p:cNvSpPr>
          <p:nvPr/>
        </p:nvSpPr>
        <p:spPr bwMode="auto">
          <a:xfrm>
            <a:off x="3276600" y="4508500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ヴァンパイア騎士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109593" name="Rectangle 25"/>
          <p:cNvSpPr>
            <a:spLocks noChangeArrowheads="1"/>
          </p:cNvSpPr>
          <p:nvPr/>
        </p:nvSpPr>
        <p:spPr bwMode="auto">
          <a:xfrm>
            <a:off x="5795963" y="4437063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/>
              <a:t>NANA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748712" cy="1150938"/>
          </a:xfrm>
        </p:spPr>
        <p:txBody>
          <a:bodyPr/>
          <a:lstStyle/>
          <a:p>
            <a:r>
              <a:rPr lang="ja-JP" altLang="en-US" sz="3600">
                <a:solidFill>
                  <a:srgbClr val="CC0066"/>
                </a:solidFill>
                <a:ea typeface="HGS創英角ﾎﾟｯﾌﾟ体" pitchFamily="50" charset="-128"/>
              </a:rPr>
              <a:t>アニメ･マンガのストーリーを紹介しよう</a:t>
            </a:r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6659563" y="333375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solidFill>
                  <a:srgbClr val="CC0066"/>
                </a:solidFill>
                <a:latin typeface="Times New Roman" pitchFamily="18" charset="0"/>
                <a:ea typeface="HGP創英角ﾎﾟｯﾌﾟ体" pitchFamily="50" charset="-128"/>
              </a:rPr>
              <a:t>しょうかい</a:t>
            </a: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250825" y="3429000"/>
            <a:ext cx="8748713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2800"/>
              <a:t>　例：これは　ドラえもん　という　ネコのロボットと</a:t>
            </a:r>
          </a:p>
          <a:p>
            <a:r>
              <a:rPr lang="ja-JP" altLang="en-US" sz="2800"/>
              <a:t>　　　のびた　という　男の子の　話です。</a:t>
            </a:r>
          </a:p>
          <a:p>
            <a:endParaRPr lang="ja-JP" altLang="en-US" sz="2800"/>
          </a:p>
          <a:p>
            <a:r>
              <a:rPr lang="ja-JP" altLang="en-US" sz="2800"/>
              <a:t>　　　のびたは　いつも　問題が　あります。</a:t>
            </a:r>
          </a:p>
          <a:p>
            <a:r>
              <a:rPr lang="ja-JP" altLang="en-US" sz="2800"/>
              <a:t>　　　ドラえもんは　ポケットの　中から　便利な　</a:t>
            </a:r>
          </a:p>
          <a:p>
            <a:r>
              <a:rPr lang="ja-JP" altLang="en-US" sz="2800"/>
              <a:t>　　　道具を　出して、のびたを　助けてあげます。</a:t>
            </a:r>
          </a:p>
        </p:txBody>
      </p:sp>
      <p:sp>
        <p:nvSpPr>
          <p:cNvPr id="177162" name="Rectangle 10"/>
          <p:cNvSpPr>
            <a:spLocks noChangeArrowheads="1"/>
          </p:cNvSpPr>
          <p:nvPr/>
        </p:nvSpPr>
        <p:spPr bwMode="auto">
          <a:xfrm>
            <a:off x="3492500" y="1628775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ドラえもん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r>
              <a:rPr lang="ja-JP" altLang="en-US" sz="3600">
                <a:solidFill>
                  <a:srgbClr val="CC0066"/>
                </a:solidFill>
                <a:ea typeface="HGS創英角ﾎﾟｯﾌﾟ体" pitchFamily="50" charset="-128"/>
              </a:rPr>
              <a:t>アニメ･マンガのストーリーを紹介しよう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640763" cy="50847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ja-JP" altLang="en-US">
                <a:ea typeface="HGP創英角ﾎﾟｯﾌﾟ体" pitchFamily="50" charset="-128"/>
              </a:rPr>
              <a:t>①</a:t>
            </a:r>
            <a:r>
              <a:rPr lang="ja-JP" altLang="en-US" u="sng">
                <a:ea typeface="HGP創英角ﾎﾟｯﾌﾟ体" pitchFamily="50" charset="-128"/>
              </a:rPr>
              <a:t>（タイトル）</a:t>
            </a:r>
            <a:r>
              <a:rPr lang="ja-JP" altLang="en-US">
                <a:ea typeface="HGP創英角ﾎﾟｯﾌﾟ体" pitchFamily="50" charset="-128"/>
              </a:rPr>
              <a:t>　は　　</a:t>
            </a:r>
            <a:r>
              <a:rPr lang="ja-JP" altLang="en-US" u="sng">
                <a:ea typeface="HGP創英角ﾎﾟｯﾌﾟ体" pitchFamily="50" charset="-128"/>
              </a:rPr>
              <a:t>　　　　　</a:t>
            </a:r>
            <a:r>
              <a:rPr lang="ja-JP" altLang="en-US">
                <a:ea typeface="HGP創英角ﾎﾟｯﾌﾟ体" pitchFamily="50" charset="-128"/>
              </a:rPr>
              <a:t>　の　　　　　　　　　　　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ja-JP" altLang="en-US">
              <a:ea typeface="HGP創英角ﾎﾟｯﾌﾟ体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ja-JP" altLang="en-US">
                <a:ea typeface="HGP創英角ﾎﾟｯﾌﾟ体" pitchFamily="50" charset="-128"/>
              </a:rPr>
              <a:t>　　　　　　　　</a:t>
            </a:r>
            <a:r>
              <a:rPr lang="ja-JP" altLang="en-US" u="sng">
                <a:ea typeface="HGP創英角ﾎﾟｯﾌﾟ体" pitchFamily="50" charset="-128"/>
              </a:rPr>
              <a:t>　　　　が　・・・をする</a:t>
            </a:r>
            <a:r>
              <a:rPr lang="ja-JP" altLang="en-US">
                <a:ea typeface="HGP創英角ﾎﾟｯﾌﾟ体" pitchFamily="50" charset="-128"/>
              </a:rPr>
              <a:t>　　　話です。</a:t>
            </a:r>
            <a:endParaRPr lang="ja-JP" altLang="en-US" u="sng">
              <a:ea typeface="HGP創英角ﾎﾟｯﾌﾟ体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ja-JP" altLang="en-US">
              <a:ea typeface="HGP創英角ﾎﾟｯﾌﾟ体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ja-JP" altLang="en-US">
                <a:ea typeface="HGP創英角ﾎﾟｯﾌﾟ体" pitchFamily="50" charset="-128"/>
              </a:rPr>
              <a:t>　　　　　　　　　</a:t>
            </a:r>
            <a:r>
              <a:rPr lang="ja-JP" altLang="en-US" u="sng">
                <a:ea typeface="HGP創英角ﾎﾟｯﾌﾟ体" pitchFamily="50" charset="-128"/>
              </a:rPr>
              <a:t>（場所／時代）　</a:t>
            </a:r>
            <a:r>
              <a:rPr lang="ja-JP" altLang="en-US">
                <a:ea typeface="HGP創英角ﾎﾟｯﾌﾟ体" pitchFamily="50" charset="-128"/>
              </a:rPr>
              <a:t>の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ja-JP" altLang="en-US">
              <a:ea typeface="HGP創英角ﾎﾟｯﾌﾟ体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ja-JP" altLang="en-US">
                <a:ea typeface="HGP創英角ﾎﾟｯﾌﾟ体" pitchFamily="50" charset="-128"/>
              </a:rPr>
              <a:t>②　　　　は　　</a:t>
            </a:r>
            <a:r>
              <a:rPr lang="ja-JP" altLang="en-US" u="sng">
                <a:ea typeface="HGP創英角ﾎﾟｯﾌﾟ体" pitchFamily="50" charset="-128"/>
              </a:rPr>
              <a:t>　（どんな人）　</a:t>
            </a:r>
            <a:r>
              <a:rPr lang="ja-JP" altLang="en-US">
                <a:ea typeface="HGP創英角ﾎﾟｯﾌﾟ体" pitchFamily="50" charset="-128"/>
              </a:rPr>
              <a:t>　です。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ja-JP" altLang="en-US">
              <a:ea typeface="HGP創英角ﾎﾟｯﾌﾟ体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ja-JP" altLang="en-US">
                <a:ea typeface="HGP創英角ﾎﾟｯﾌﾟ体" pitchFamily="50" charset="-128"/>
              </a:rPr>
              <a:t>③　　　　は　</a:t>
            </a:r>
            <a:r>
              <a:rPr lang="ja-JP" altLang="en-US" u="sng">
                <a:ea typeface="HGP創英角ﾎﾟｯﾌﾟ体" pitchFamily="50" charset="-128"/>
              </a:rPr>
              <a:t>（いつ・どこで・だれと・何を）</a:t>
            </a:r>
            <a:r>
              <a:rPr lang="ja-JP" altLang="en-US">
                <a:ea typeface="HGP創英角ﾎﾟｯﾌﾟ体" pitchFamily="50" charset="-128"/>
              </a:rPr>
              <a:t>　します。</a:t>
            </a:r>
          </a:p>
        </p:txBody>
      </p:sp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6443663" y="188913"/>
            <a:ext cx="152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solidFill>
                  <a:srgbClr val="CC0066"/>
                </a:solidFill>
                <a:latin typeface="Times New Roman" pitchFamily="18" charset="0"/>
                <a:ea typeface="HGP創英角ﾎﾟｯﾌﾟ体" pitchFamily="50" charset="-128"/>
              </a:rPr>
              <a:t>しょうかい</a:t>
            </a:r>
          </a:p>
        </p:txBody>
      </p:sp>
      <p:sp>
        <p:nvSpPr>
          <p:cNvPr id="176138" name="AutoShape 10"/>
          <p:cNvSpPr>
            <a:spLocks noChangeArrowheads="1"/>
          </p:cNvSpPr>
          <p:nvPr/>
        </p:nvSpPr>
        <p:spPr bwMode="auto">
          <a:xfrm>
            <a:off x="4140200" y="1268413"/>
            <a:ext cx="576263" cy="574675"/>
          </a:xfrm>
          <a:prstGeom prst="smileyFace">
            <a:avLst>
              <a:gd name="adj" fmla="val 4653"/>
            </a:avLst>
          </a:prstGeom>
          <a:solidFill>
            <a:srgbClr val="FFCC00"/>
          </a:solidFill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6139" name="AutoShape 11"/>
          <p:cNvSpPr>
            <a:spLocks noChangeArrowheads="1"/>
          </p:cNvSpPr>
          <p:nvPr/>
        </p:nvSpPr>
        <p:spPr bwMode="auto">
          <a:xfrm>
            <a:off x="2700338" y="2276475"/>
            <a:ext cx="576262" cy="574675"/>
          </a:xfrm>
          <a:prstGeom prst="smileyFace">
            <a:avLst>
              <a:gd name="adj" fmla="val 4653"/>
            </a:avLst>
          </a:prstGeom>
          <a:solidFill>
            <a:srgbClr val="FFCC00"/>
          </a:solidFill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6140" name="AutoShape 12"/>
          <p:cNvSpPr>
            <a:spLocks noChangeArrowheads="1"/>
          </p:cNvSpPr>
          <p:nvPr/>
        </p:nvSpPr>
        <p:spPr bwMode="auto">
          <a:xfrm>
            <a:off x="1042988" y="5589588"/>
            <a:ext cx="576262" cy="574675"/>
          </a:xfrm>
          <a:prstGeom prst="smileyFace">
            <a:avLst>
              <a:gd name="adj" fmla="val 4653"/>
            </a:avLst>
          </a:prstGeom>
          <a:solidFill>
            <a:srgbClr val="FFCC00"/>
          </a:solidFill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6141" name="AutoShape 13"/>
          <p:cNvSpPr>
            <a:spLocks noChangeArrowheads="1"/>
          </p:cNvSpPr>
          <p:nvPr/>
        </p:nvSpPr>
        <p:spPr bwMode="auto">
          <a:xfrm>
            <a:off x="1042988" y="4581525"/>
            <a:ext cx="576262" cy="574675"/>
          </a:xfrm>
          <a:prstGeom prst="smileyFace">
            <a:avLst>
              <a:gd name="adj" fmla="val 4653"/>
            </a:avLst>
          </a:prstGeom>
          <a:solidFill>
            <a:srgbClr val="FFCC00"/>
          </a:solidFill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6143" name="AutoShape 15"/>
          <p:cNvSpPr>
            <a:spLocks/>
          </p:cNvSpPr>
          <p:nvPr/>
        </p:nvSpPr>
        <p:spPr bwMode="auto">
          <a:xfrm>
            <a:off x="6372225" y="1484313"/>
            <a:ext cx="144463" cy="2665412"/>
          </a:xfrm>
          <a:prstGeom prst="rightBrace">
            <a:avLst>
              <a:gd name="adj1" fmla="val 15375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6144" name="Text Box 16"/>
          <p:cNvSpPr txBox="1">
            <a:spLocks noChangeArrowheads="1"/>
          </p:cNvSpPr>
          <p:nvPr/>
        </p:nvSpPr>
        <p:spPr bwMode="auto">
          <a:xfrm>
            <a:off x="4211638" y="3284538"/>
            <a:ext cx="936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P創英角ﾎﾟｯﾌﾟ体" pitchFamily="50" charset="-128"/>
              </a:rPr>
              <a:t>じだい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7772400" cy="1143000"/>
          </a:xfrm>
        </p:spPr>
        <p:txBody>
          <a:bodyPr/>
          <a:lstStyle/>
          <a:p>
            <a:r>
              <a:rPr lang="ja-JP" altLang="en-US">
                <a:latin typeface="HGS創英角ﾎﾟｯﾌﾟ体" pitchFamily="50" charset="-128"/>
                <a:ea typeface="HGS創英角ﾎﾟｯﾌﾟ体" pitchFamily="50" charset="-128"/>
              </a:rPr>
              <a:t>日本では？</a:t>
            </a:r>
            <a:endParaRPr lang="en-US" altLang="ja-JP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6407150" cy="12366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ja-JP" altLang="en-US"/>
              <a:t>大人もマンガを読む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611188" y="3284538"/>
            <a:ext cx="7958137" cy="68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ja-JP" altLang="en-US" sz="3200"/>
              <a:t>医療、歴史、ビジネスなども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539750" y="1628775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おとな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3132138" y="1628775"/>
            <a:ext cx="76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よ</a:t>
            </a:r>
          </a:p>
        </p:txBody>
      </p:sp>
      <p:sp>
        <p:nvSpPr>
          <p:cNvPr id="33815" name="Text Box 23"/>
          <p:cNvSpPr txBox="1">
            <a:spLocks noChangeArrowheads="1"/>
          </p:cNvSpPr>
          <p:nvPr/>
        </p:nvSpPr>
        <p:spPr bwMode="auto">
          <a:xfrm>
            <a:off x="539750" y="2997200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いりょう</a:t>
            </a:r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1763713" y="2997200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れきし</a:t>
            </a: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1476375" y="4508500"/>
            <a:ext cx="2159000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ブラックジャックによろしく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4643438" y="4437063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バガボンド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755650" y="54927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sz="4400">
                <a:solidFill>
                  <a:schemeClr val="tx2"/>
                </a:solidFill>
                <a:latin typeface="HGS創英角ﾎﾟｯﾌﾟ体" pitchFamily="50" charset="-128"/>
                <a:ea typeface="HGS創英角ﾎﾟｯﾌﾟ体" pitchFamily="50" charset="-128"/>
              </a:rPr>
              <a:t>日本では？</a:t>
            </a:r>
            <a:endParaRPr lang="en-US" altLang="ja-JP" sz="4400">
              <a:solidFill>
                <a:schemeClr val="tx2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250825" y="1773238"/>
            <a:ext cx="85693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ja-JP" altLang="en-US" sz="3200"/>
              <a:t>マンガからアニメ、ドラマ、映画へ </a:t>
            </a:r>
            <a:endParaRPr lang="en-US" altLang="ja-JP" sz="320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ja-JP" altLang="en-US" sz="3200"/>
          </a:p>
        </p:txBody>
      </p:sp>
      <p:sp>
        <p:nvSpPr>
          <p:cNvPr id="34850" name="Text Box 34"/>
          <p:cNvSpPr txBox="1">
            <a:spLocks noChangeArrowheads="1"/>
          </p:cNvSpPr>
          <p:nvPr/>
        </p:nvSpPr>
        <p:spPr bwMode="auto">
          <a:xfrm>
            <a:off x="4859338" y="1484313"/>
            <a:ext cx="121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 b="1">
                <a:latin typeface="Times New Roman" pitchFamily="18" charset="0"/>
              </a:rPr>
              <a:t>えいが</a:t>
            </a:r>
          </a:p>
        </p:txBody>
      </p:sp>
      <p:sp>
        <p:nvSpPr>
          <p:cNvPr id="102410" name="Rectangle 1034"/>
          <p:cNvSpPr>
            <a:spLocks noChangeArrowheads="1"/>
          </p:cNvSpPr>
          <p:nvPr/>
        </p:nvSpPr>
        <p:spPr bwMode="auto">
          <a:xfrm>
            <a:off x="611188" y="3500438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名探偵コナン</a:t>
            </a:r>
          </a:p>
          <a:p>
            <a:pPr algn="ctr"/>
            <a:r>
              <a:rPr lang="ja-JP" altLang="en-US" sz="1400"/>
              <a:t>（マンガ）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102411" name="Rectangle 1035"/>
          <p:cNvSpPr>
            <a:spLocks noChangeArrowheads="1"/>
          </p:cNvSpPr>
          <p:nvPr/>
        </p:nvSpPr>
        <p:spPr bwMode="auto">
          <a:xfrm>
            <a:off x="3492500" y="3500438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/>
              <a:t>NANA</a:t>
            </a:r>
            <a:r>
              <a:rPr lang="ja-JP" altLang="en-US" sz="1400"/>
              <a:t>（映画）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  <p:sp>
        <p:nvSpPr>
          <p:cNvPr id="102412" name="Rectangle 1036"/>
          <p:cNvSpPr>
            <a:spLocks noChangeArrowheads="1"/>
          </p:cNvSpPr>
          <p:nvPr/>
        </p:nvSpPr>
        <p:spPr bwMode="auto">
          <a:xfrm>
            <a:off x="6156325" y="3500438"/>
            <a:ext cx="1800225" cy="1368425"/>
          </a:xfrm>
          <a:prstGeom prst="rect">
            <a:avLst/>
          </a:prstGeom>
          <a:noFill/>
          <a:ln w="5715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/>
              <a:t>のだめカンタービレ</a:t>
            </a:r>
          </a:p>
          <a:p>
            <a:pPr algn="ctr"/>
            <a:r>
              <a:rPr lang="ja-JP" altLang="en-US" sz="1400"/>
              <a:t>（ドラマ）</a:t>
            </a:r>
          </a:p>
          <a:p>
            <a:pPr algn="ctr"/>
            <a:r>
              <a:rPr lang="ja-JP" altLang="en-US" sz="1400"/>
              <a:t>の画像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TFUJI">
  <a:themeElements>
    <a:clrScheme name="MTFUJI 2">
      <a:dk1>
        <a:srgbClr val="000000"/>
      </a:dk1>
      <a:lt1>
        <a:srgbClr val="FFFFFF"/>
      </a:lt1>
      <a:dk2>
        <a:srgbClr val="003399"/>
      </a:dk2>
      <a:lt2>
        <a:srgbClr val="FFFFFF"/>
      </a:lt2>
      <a:accent1>
        <a:srgbClr val="82B5CA"/>
      </a:accent1>
      <a:accent2>
        <a:srgbClr val="448C8E"/>
      </a:accent2>
      <a:accent3>
        <a:srgbClr val="FFFFFF"/>
      </a:accent3>
      <a:accent4>
        <a:srgbClr val="000000"/>
      </a:accent4>
      <a:accent5>
        <a:srgbClr val="C1D7E1"/>
      </a:accent5>
      <a:accent6>
        <a:srgbClr val="3D7E80"/>
      </a:accent6>
      <a:hlink>
        <a:srgbClr val="A384C8"/>
      </a:hlink>
      <a:folHlink>
        <a:srgbClr val="6B5653"/>
      </a:folHlink>
    </a:clrScheme>
    <a:fontScheme name="MTFUJI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TFUJI 1">
        <a:dk1>
          <a:srgbClr val="000000"/>
        </a:dk1>
        <a:lt1>
          <a:srgbClr val="FFFFFF"/>
        </a:lt1>
        <a:dk2>
          <a:srgbClr val="25367F"/>
        </a:dk2>
        <a:lt2>
          <a:srgbClr val="B29782"/>
        </a:lt2>
        <a:accent1>
          <a:srgbClr val="82B5CA"/>
        </a:accent1>
        <a:accent2>
          <a:srgbClr val="448C8E"/>
        </a:accent2>
        <a:accent3>
          <a:srgbClr val="ACAEC0"/>
        </a:accent3>
        <a:accent4>
          <a:srgbClr val="DADADA"/>
        </a:accent4>
        <a:accent5>
          <a:srgbClr val="C1D7E1"/>
        </a:accent5>
        <a:accent6>
          <a:srgbClr val="3D7E80"/>
        </a:accent6>
        <a:hlink>
          <a:srgbClr val="5C885F"/>
        </a:hlink>
        <a:folHlink>
          <a:srgbClr val="6B565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 2">
        <a:dk1>
          <a:srgbClr val="000000"/>
        </a:dk1>
        <a:lt1>
          <a:srgbClr val="FFFFFF"/>
        </a:lt1>
        <a:dk2>
          <a:srgbClr val="003399"/>
        </a:dk2>
        <a:lt2>
          <a:srgbClr val="FFFFFF"/>
        </a:lt2>
        <a:accent1>
          <a:srgbClr val="82B5CA"/>
        </a:accent1>
        <a:accent2>
          <a:srgbClr val="448C8E"/>
        </a:accent2>
        <a:accent3>
          <a:srgbClr val="FFFFFF"/>
        </a:accent3>
        <a:accent4>
          <a:srgbClr val="000000"/>
        </a:accent4>
        <a:accent5>
          <a:srgbClr val="C1D7E1"/>
        </a:accent5>
        <a:accent6>
          <a:srgbClr val="3D7E80"/>
        </a:accent6>
        <a:hlink>
          <a:srgbClr val="A384C8"/>
        </a:hlink>
        <a:folHlink>
          <a:srgbClr val="6B56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 4">
        <a:dk1>
          <a:srgbClr val="000000"/>
        </a:dk1>
        <a:lt1>
          <a:srgbClr val="ACCEDC"/>
        </a:lt1>
        <a:dk2>
          <a:srgbClr val="003366"/>
        </a:dk2>
        <a:lt2>
          <a:srgbClr val="FFFFFF"/>
        </a:lt2>
        <a:accent1>
          <a:srgbClr val="82B5CA"/>
        </a:accent1>
        <a:accent2>
          <a:srgbClr val="769537"/>
        </a:accent2>
        <a:accent3>
          <a:srgbClr val="D2E3EB"/>
        </a:accent3>
        <a:accent4>
          <a:srgbClr val="000000"/>
        </a:accent4>
        <a:accent5>
          <a:srgbClr val="C1D7E1"/>
        </a:accent5>
        <a:accent6>
          <a:srgbClr val="6A8731"/>
        </a:accent6>
        <a:hlink>
          <a:srgbClr val="3F7EBD"/>
        </a:hlink>
        <a:folHlink>
          <a:srgbClr val="B77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 5">
        <a:dk1>
          <a:srgbClr val="000000"/>
        </a:dk1>
        <a:lt1>
          <a:srgbClr val="FFFFFF"/>
        </a:lt1>
        <a:dk2>
          <a:srgbClr val="800080"/>
        </a:dk2>
        <a:lt2>
          <a:srgbClr val="FFFFCC"/>
        </a:lt2>
        <a:accent1>
          <a:srgbClr val="FF6699"/>
        </a:accent1>
        <a:accent2>
          <a:srgbClr val="FFCC66"/>
        </a:accent2>
        <a:accent3>
          <a:srgbClr val="C0AAC0"/>
        </a:accent3>
        <a:accent4>
          <a:srgbClr val="DADADA"/>
        </a:accent4>
        <a:accent5>
          <a:srgbClr val="FFB8CA"/>
        </a:accent5>
        <a:accent6>
          <a:srgbClr val="E7B95C"/>
        </a:accent6>
        <a:hlink>
          <a:srgbClr val="99CC00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 6">
        <a:dk1>
          <a:srgbClr val="006699"/>
        </a:dk1>
        <a:lt1>
          <a:srgbClr val="FFFFFF"/>
        </a:lt1>
        <a:dk2>
          <a:srgbClr val="009999"/>
        </a:dk2>
        <a:lt2>
          <a:srgbClr val="FFFFCC"/>
        </a:lt2>
        <a:accent1>
          <a:srgbClr val="47B6B9"/>
        </a:accent1>
        <a:accent2>
          <a:srgbClr val="C6A854"/>
        </a:accent2>
        <a:accent3>
          <a:srgbClr val="AACACA"/>
        </a:accent3>
        <a:accent4>
          <a:srgbClr val="DADADA"/>
        </a:accent4>
        <a:accent5>
          <a:srgbClr val="B1D7D9"/>
        </a:accent5>
        <a:accent6>
          <a:srgbClr val="B3984B"/>
        </a:accent6>
        <a:hlink>
          <a:srgbClr val="46904B"/>
        </a:hlink>
        <a:folHlink>
          <a:srgbClr val="0033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Designs\MTFUJI.POT</Template>
  <TotalTime>1657</TotalTime>
  <Words>863</Words>
  <Application>Microsoft Office PowerPoint</Application>
  <PresentationFormat>画面に合わせる (4:3)</PresentationFormat>
  <Paragraphs>336</Paragraphs>
  <Slides>27</Slides>
  <Notes>1</Notes>
  <HiddenSlides>0</HiddenSlides>
  <MMClips>54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28" baseType="lpstr">
      <vt:lpstr>MTFUJI</vt:lpstr>
      <vt:lpstr>アニメ・マンガの日本語 Japanese in　ANIME&amp;MANGA</vt:lpstr>
      <vt:lpstr>PowerPoint プレゼンテーション</vt:lpstr>
      <vt:lpstr>今日の授業では・・・</vt:lpstr>
      <vt:lpstr>少年向けアニメ・マンガ</vt:lpstr>
      <vt:lpstr>少女向けアニメ・マンガ</vt:lpstr>
      <vt:lpstr>アニメ･マンガのストーリーを紹介しよう</vt:lpstr>
      <vt:lpstr>アニメ･マンガのストーリーを紹介しよう</vt:lpstr>
      <vt:lpstr>日本では？</vt:lpstr>
      <vt:lpstr>PowerPoint プレゼンテーション</vt:lpstr>
      <vt:lpstr>世界では？</vt:lpstr>
      <vt:lpstr>世界では？</vt:lpstr>
      <vt:lpstr>PowerPoint プレゼンテーション</vt:lpstr>
      <vt:lpstr>いろいろな「わたし」　</vt:lpstr>
      <vt:lpstr>　　男の人 　　　女の人 　　　　　　</vt:lpstr>
      <vt:lpstr>アニメ・マンガのキャラクター表現　</vt:lpstr>
      <vt:lpstr>おはよう／こんにちは Good morning/ Hello</vt:lpstr>
      <vt:lpstr>あなたはだれですか？ Who are you?/What is your name?</vt:lpstr>
      <vt:lpstr>わたしは～です。 My name is        .</vt:lpstr>
      <vt:lpstr>はい、そうです。 Yes, I am.</vt:lpstr>
      <vt:lpstr>いいえ、ちがいます。 No,I am not.</vt:lpstr>
      <vt:lpstr>ごめんなさい Sorry</vt:lpstr>
      <vt:lpstr>ありがとう。 Thank you.</vt:lpstr>
      <vt:lpstr>さようなら Bye</vt:lpstr>
      <vt:lpstr>【笑い声：Laughing】</vt:lpstr>
      <vt:lpstr>キャラになって、会話しよう！ Be a character and make a conversation!</vt:lpstr>
      <vt:lpstr>PowerPoint プレゼンテーション</vt:lpstr>
      <vt:lpstr>PowerPoint プレゼンテーション</vt:lpstr>
    </vt:vector>
  </TitlesOfParts>
  <Company>国際交流基金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アニメ・マンガの日本語 Japanese in　ANIME&amp;MANGA</dc:title>
  <dc:creator>The Japan Foundation</dc:creator>
  <cp:lastModifiedBy>Kawashima</cp:lastModifiedBy>
  <cp:revision>173</cp:revision>
  <cp:lastPrinted>1601-01-01T00:00:00Z</cp:lastPrinted>
  <dcterms:created xsi:type="dcterms:W3CDTF">2005-09-15T01:18:49Z</dcterms:created>
  <dcterms:modified xsi:type="dcterms:W3CDTF">2013-06-27T04:33:45Z</dcterms:modified>
</cp:coreProperties>
</file>