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63" r:id="rId4"/>
    <p:sldId id="264" r:id="rId5"/>
    <p:sldId id="265" r:id="rId6"/>
    <p:sldId id="273" r:id="rId7"/>
    <p:sldId id="272" r:id="rId8"/>
  </p:sldIdLst>
  <p:sldSz cx="9144000" cy="6858000" type="screen4x3"/>
  <p:notesSz cx="6858000" cy="9144000"/>
  <p:custDataLst>
    <p:tags r:id="rId10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6FF"/>
    <a:srgbClr val="FFFBE1"/>
    <a:srgbClr val="FFD700"/>
    <a:srgbClr val="CC0066"/>
    <a:srgbClr val="FFE7FF"/>
    <a:srgbClr val="FFEAD5"/>
    <a:srgbClr val="F0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536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E5BB5-6CCD-464A-AF45-D1A750917094}" type="datetimeFigureOut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794AF-C6E5-4AB8-A240-189C6E25E0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3178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794AF-C6E5-4AB8-A240-189C6E25E01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20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5364088" y="6616402"/>
            <a:ext cx="37799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kern="1200" dirty="0" smtClean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copyright(c) The Japan Foundation. All Rights Reserved.</a:t>
            </a:r>
            <a:endParaRPr kumimoji="1" lang="ja-JP" alt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46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EAE758-8C9B-4950-95B1-891E37FEEF61}" type="datetime1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552256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copyright(c) The Japan Foundation. All Rights Reserved.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B69913-CD68-46BE-B9AC-B1D62984E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112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7164DD-D15C-44DD-95C0-6A47B42DA11B}" type="datetime1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552256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copyright(c) The Japan Foundation. All Rights Reserved.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B69913-CD68-46BE-B9AC-B1D62984E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4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1A70D4-752C-4366-9701-9C1C20FEE0A4}" type="datetime1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552256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copyright(c) The Japan Foundation. All Rights Reserved.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B69913-CD68-46BE-B9AC-B1D62984E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53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3DCE1-B163-40BC-8310-165202D05F1C}" type="datetime1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552256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copyright(c) The Japan Foundation. All Rights Reserved.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B69913-CD68-46BE-B9AC-B1D62984E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66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937C9-A12F-46D1-8217-A480979E9651}" type="datetime1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552256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copyright(c) The Japan Foundation. All Rights Reserved.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B69913-CD68-46BE-B9AC-B1D62984E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9726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F2E36D-117D-4EBE-9D4B-68FAFF304280}" type="datetime1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552256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copyright(c) The Japan Foundation. All Rights Reserved.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B69913-CD68-46BE-B9AC-B1D62984E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162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9167FA-C03B-41A7-AEF8-D0ED3975F039}" type="datetime1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552256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copyright(c) The Japan Foundation. All Rights Reserved.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B69913-CD68-46BE-B9AC-B1D62984E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549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9EC1E5-AFE3-451E-B7FC-309FDD2BC7BD}" type="datetime1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552256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copyright(c) The Japan Foundation. All Rights Reserved.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B69913-CD68-46BE-B9AC-B1D62984E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364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891E1C-D0D4-4944-85EA-C479B7084831}" type="datetime1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552256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copyright(c) The Japan Foundation. All Rights Reserved.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B69913-CD68-46BE-B9AC-B1D62984E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419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2A8B0D-3FBB-4354-9159-1C117CF9C353}" type="datetime1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552256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copyright(c) The Japan Foundation. All Rights Reserved.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B69913-CD68-46BE-B9AC-B1D62984E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469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pic>
        <p:nvPicPr>
          <p:cNvPr id="7" name="図 6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104900" cy="32131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 userDrawn="1"/>
        </p:nvSpPr>
        <p:spPr>
          <a:xfrm>
            <a:off x="5364088" y="6616402"/>
            <a:ext cx="37799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kern="1200" dirty="0" smtClean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copyright(c) The Japan Foundation. All Rights Reserved.</a:t>
            </a:r>
            <a:endParaRPr kumimoji="1" lang="ja-JP" alt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29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rmAutofit/>
          </a:bodyPr>
          <a:lstStyle/>
          <a:p>
            <a:r>
              <a:rPr kumimoji="1" lang="ja-JP" altLang="en-US" sz="4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ビブリオバトルの手順</a:t>
            </a:r>
            <a:endParaRPr kumimoji="1" lang="ja-JP" altLang="en-US" sz="4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" name="Picture 2" descr="http://3.bp.blogspot.com/-8nFwtsEN3v8/VbnQocbA5fI/AAAAAAAAwDk/_WYZtyAq4hE/s800/book_bibliobatt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4335636" cy="400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40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611560" y="755993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（１）紹介する本を持って、集まります</a:t>
            </a:r>
            <a:endParaRPr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533" y="4576514"/>
            <a:ext cx="1811455" cy="1512565"/>
          </a:xfrm>
          <a:prstGeom prst="rect">
            <a:avLst/>
          </a:prstGeom>
        </p:spPr>
      </p:pic>
      <p:sp>
        <p:nvSpPr>
          <p:cNvPr id="14" name="下矢印 13"/>
          <p:cNvSpPr/>
          <p:nvPr/>
        </p:nvSpPr>
        <p:spPr>
          <a:xfrm rot="16200000">
            <a:off x="2361805" y="4842389"/>
            <a:ext cx="720080" cy="544813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 rot="16200000">
            <a:off x="5314133" y="4858784"/>
            <a:ext cx="720080" cy="544813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9552" y="2958043"/>
            <a:ext cx="3850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読んで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おもしろ</a:t>
            </a:r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かった本を</a:t>
            </a:r>
            <a:endParaRPr kumimoji="1"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自分で選ぶ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467544" y="3895290"/>
            <a:ext cx="1872208" cy="2245527"/>
            <a:chOff x="467544" y="3895290"/>
            <a:chExt cx="1872208" cy="2245527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7544" y="3895290"/>
              <a:ext cx="1872208" cy="2245527"/>
            </a:xfrm>
            <a:prstGeom prst="rect">
              <a:avLst/>
            </a:prstGeom>
          </p:spPr>
        </p:pic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719" y="4112097"/>
              <a:ext cx="1224136" cy="1019093"/>
            </a:xfrm>
            <a:prstGeom prst="rect">
              <a:avLst/>
            </a:prstGeom>
          </p:spPr>
        </p:pic>
      </p:grpSp>
      <p:grpSp>
        <p:nvGrpSpPr>
          <p:cNvPr id="4" name="グループ化 3"/>
          <p:cNvGrpSpPr/>
          <p:nvPr/>
        </p:nvGrpSpPr>
        <p:grpSpPr>
          <a:xfrm>
            <a:off x="5942043" y="1988840"/>
            <a:ext cx="2729549" cy="1967880"/>
            <a:chOff x="5942043" y="1988840"/>
            <a:chExt cx="2729549" cy="1967880"/>
          </a:xfrm>
        </p:grpSpPr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2910" y="1988840"/>
              <a:ext cx="1224025" cy="1324212"/>
            </a:xfrm>
            <a:prstGeom prst="rect">
              <a:avLst/>
            </a:prstGeom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5942043" y="3387333"/>
              <a:ext cx="2729549" cy="569387"/>
            </a:xfrm>
            <a:prstGeom prst="rect">
              <a:avLst/>
            </a:prstGeom>
            <a:solidFill>
              <a:srgbClr val="CC0066"/>
            </a:solidFill>
          </p:spPr>
          <p:txBody>
            <a:bodyPr wrap="square" rtlCol="0" anchor="b" anchorCtr="1">
              <a:spAutoFit/>
            </a:bodyPr>
            <a:lstStyle/>
            <a:p>
              <a:pPr algn="ctr"/>
              <a:endParaRPr kumimoji="1" lang="en-US" altLang="ja-JP" sz="7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kumimoji="1" lang="ja-JP" altLang="en-US" sz="2400" b="1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紹介する本は１冊</a:t>
              </a:r>
              <a:endPara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29" name="Picture 2" descr="http://3.bp.blogspot.com/-8nFwtsEN3v8/VbnQocbA5fI/AAAAAAAAwDk/_WYZtyAq4hE/s800/book_bibliobatt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145" y="4034795"/>
            <a:ext cx="233829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12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6000">
        <p14:prism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7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81418" y="683985"/>
            <a:ext cx="8581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</a:t>
            </a: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lang="en-US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</a:t>
            </a:r>
            <a:r>
              <a:rPr lang="en-US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分ずつ、日本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語で</a:t>
            </a: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本を紹介します</a:t>
            </a:r>
            <a:endParaRPr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6249360" y="4459297"/>
            <a:ext cx="2212883" cy="1978411"/>
            <a:chOff x="6249360" y="4459297"/>
            <a:chExt cx="2212883" cy="1978411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6249360" y="5791377"/>
              <a:ext cx="2212883" cy="646331"/>
            </a:xfrm>
            <a:prstGeom prst="rect">
              <a:avLst/>
            </a:prstGeom>
            <a:solidFill>
              <a:srgbClr val="CC0066"/>
            </a:solidFill>
          </p:spPr>
          <p:txBody>
            <a:bodyPr wrap="square" rtlCol="0" anchor="b" anchorCtr="1">
              <a:spAutoFit/>
            </a:bodyPr>
            <a:lstStyle/>
            <a:p>
              <a:pPr algn="ctr"/>
              <a:endParaRPr kumimoji="1" lang="en-US" altLang="ja-JP" sz="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kumimoji="1" lang="ja-JP" altLang="en-US" sz="2800" b="1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時間は５分</a:t>
              </a:r>
              <a:endParaRPr kumimoji="1"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grpSp>
          <p:nvGrpSpPr>
            <p:cNvPr id="55" name="グループ化 54"/>
            <p:cNvGrpSpPr>
              <a:grpSpLocks noChangeAspect="1"/>
            </p:cNvGrpSpPr>
            <p:nvPr/>
          </p:nvGrpSpPr>
          <p:grpSpPr>
            <a:xfrm>
              <a:off x="6750934" y="4459297"/>
              <a:ext cx="1209734" cy="1209246"/>
              <a:chOff x="1041873" y="1772531"/>
              <a:chExt cx="3602135" cy="3600684"/>
            </a:xfrm>
          </p:grpSpPr>
          <p:sp>
            <p:nvSpPr>
              <p:cNvPr id="56" name="円/楕円 55"/>
              <p:cNvSpPr/>
              <p:nvPr/>
            </p:nvSpPr>
            <p:spPr>
              <a:xfrm>
                <a:off x="1043608" y="1773215"/>
                <a:ext cx="3600400" cy="3600000"/>
              </a:xfrm>
              <a:prstGeom prst="ellipse">
                <a:avLst/>
              </a:prstGeom>
              <a:solidFill>
                <a:schemeClr val="bg1"/>
              </a:solidFill>
              <a:ln w="444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7" name="直線コネクタ 56"/>
              <p:cNvCxnSpPr>
                <a:endCxn id="56" idx="4"/>
              </p:cNvCxnSpPr>
              <p:nvPr/>
            </p:nvCxnSpPr>
            <p:spPr>
              <a:xfrm>
                <a:off x="2841873" y="1773215"/>
                <a:ext cx="1935" cy="3600000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>
                <a:endCxn id="56" idx="6"/>
              </p:cNvCxnSpPr>
              <p:nvPr/>
            </p:nvCxnSpPr>
            <p:spPr>
              <a:xfrm>
                <a:off x="1043608" y="3573215"/>
                <a:ext cx="3600400" cy="0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" name="グループ化 58"/>
              <p:cNvGrpSpPr/>
              <p:nvPr/>
            </p:nvGrpSpPr>
            <p:grpSpPr>
              <a:xfrm rot="3600000">
                <a:off x="1041673" y="1772731"/>
                <a:ext cx="3600400" cy="3600000"/>
                <a:chOff x="4789959" y="1053011"/>
                <a:chExt cx="3600400" cy="3600000"/>
              </a:xfrm>
            </p:grpSpPr>
            <p:cxnSp>
              <p:nvCxnSpPr>
                <p:cNvPr id="66" name="直線コネクタ 65"/>
                <p:cNvCxnSpPr/>
                <p:nvPr/>
              </p:nvCxnSpPr>
              <p:spPr>
                <a:xfrm>
                  <a:off x="6588224" y="1053011"/>
                  <a:ext cx="1935" cy="3600000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線コネクタ 66"/>
                <p:cNvCxnSpPr/>
                <p:nvPr/>
              </p:nvCxnSpPr>
              <p:spPr>
                <a:xfrm>
                  <a:off x="4789959" y="2853011"/>
                  <a:ext cx="3600400" cy="0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グループ化 59"/>
              <p:cNvGrpSpPr/>
              <p:nvPr/>
            </p:nvGrpSpPr>
            <p:grpSpPr>
              <a:xfrm>
                <a:off x="1282060" y="2256545"/>
                <a:ext cx="3118038" cy="2899806"/>
                <a:chOff x="3633929" y="3789040"/>
                <a:chExt cx="3118038" cy="2899806"/>
              </a:xfrm>
            </p:grpSpPr>
            <p:cxnSp>
              <p:nvCxnSpPr>
                <p:cNvPr id="64" name="直線コネクタ 63"/>
                <p:cNvCxnSpPr/>
                <p:nvPr/>
              </p:nvCxnSpPr>
              <p:spPr>
                <a:xfrm flipH="1">
                  <a:off x="4292948" y="3789040"/>
                  <a:ext cx="1647204" cy="2899806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線コネクタ 64"/>
                <p:cNvCxnSpPr/>
                <p:nvPr/>
              </p:nvCxnSpPr>
              <p:spPr>
                <a:xfrm>
                  <a:off x="3633929" y="4229901"/>
                  <a:ext cx="3118038" cy="1800200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" name="円/楕円 60"/>
              <p:cNvSpPr>
                <a:spLocks noChangeAspect="1"/>
              </p:cNvSpPr>
              <p:nvPr/>
            </p:nvSpPr>
            <p:spPr>
              <a:xfrm>
                <a:off x="1250443" y="1978705"/>
                <a:ext cx="3186730" cy="3186376"/>
              </a:xfrm>
              <a:prstGeom prst="ellipse">
                <a:avLst/>
              </a:prstGeom>
              <a:solidFill>
                <a:schemeClr val="bg1"/>
              </a:solidFill>
              <a:ln w="444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二等辺三角形 61"/>
              <p:cNvSpPr/>
              <p:nvPr/>
            </p:nvSpPr>
            <p:spPr>
              <a:xfrm rot="1659761">
                <a:off x="2936854" y="2031253"/>
                <a:ext cx="551839" cy="17006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円/楕円 62"/>
              <p:cNvSpPr>
                <a:spLocks noChangeAspect="1"/>
              </p:cNvSpPr>
              <p:nvPr/>
            </p:nvSpPr>
            <p:spPr>
              <a:xfrm>
                <a:off x="1088613" y="1816893"/>
                <a:ext cx="3510390" cy="3510000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 w="444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72" name="テキスト ボックス 71"/>
          <p:cNvSpPr txBox="1"/>
          <p:nvPr/>
        </p:nvSpPr>
        <p:spPr>
          <a:xfrm>
            <a:off x="383324" y="5991506"/>
            <a:ext cx="5268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28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原稿（</a:t>
            </a:r>
            <a:r>
              <a:rPr kumimoji="1" lang="en-US" altLang="ja-JP" sz="28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script</a:t>
            </a:r>
            <a:r>
              <a:rPr kumimoji="1" lang="ja-JP" altLang="en-US" sz="28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）は使いません。</a:t>
            </a:r>
            <a:endParaRPr kumimoji="1" lang="ja-JP" altLang="en-US" sz="28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0" name="円形吹き出し 49"/>
          <p:cNvSpPr/>
          <p:nvPr/>
        </p:nvSpPr>
        <p:spPr>
          <a:xfrm>
            <a:off x="1726826" y="1304231"/>
            <a:ext cx="4752528" cy="2722602"/>
          </a:xfrm>
          <a:prstGeom prst="wedgeEllipseCallout">
            <a:avLst>
              <a:gd name="adj1" fmla="val -42850"/>
              <a:gd name="adj2" fmla="val 40288"/>
            </a:avLst>
          </a:prstGeom>
          <a:solidFill>
            <a:srgbClr val="FFFBE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2285362" y="1740470"/>
            <a:ext cx="1656184" cy="1895576"/>
            <a:chOff x="2285362" y="1740470"/>
            <a:chExt cx="1656184" cy="1895576"/>
          </a:xfrm>
        </p:grpSpPr>
        <p:pic>
          <p:nvPicPr>
            <p:cNvPr id="51" name="図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4938" y="2480354"/>
              <a:ext cx="901048" cy="1155692"/>
            </a:xfrm>
            <a:prstGeom prst="rect">
              <a:avLst/>
            </a:prstGeom>
          </p:spPr>
        </p:pic>
        <p:sp>
          <p:nvSpPr>
            <p:cNvPr id="52" name="テキスト ボックス 51"/>
            <p:cNvSpPr txBox="1"/>
            <p:nvPr/>
          </p:nvSpPr>
          <p:spPr>
            <a:xfrm>
              <a:off x="2285362" y="1740470"/>
              <a:ext cx="16561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 smtClean="0">
                  <a:solidFill>
                    <a:srgbClr val="3366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著者</a:t>
              </a:r>
              <a:r>
                <a:rPr kumimoji="1" lang="ja-JP" altLang="en-US" sz="2000" dirty="0" smtClean="0">
                  <a:solidFill>
                    <a:srgbClr val="3366F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（</a:t>
              </a:r>
              <a:r>
                <a:rPr kumimoji="1" lang="en-US" altLang="ja-JP" sz="2000" dirty="0" smtClean="0">
                  <a:solidFill>
                    <a:srgbClr val="3366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author</a:t>
              </a:r>
              <a:r>
                <a:rPr kumimoji="1" lang="ja-JP" altLang="en-US" sz="2000" dirty="0" smtClean="0">
                  <a:solidFill>
                    <a:srgbClr val="3366F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）</a:t>
              </a:r>
              <a:endParaRPr kumimoji="1" lang="ja-JP" altLang="en-US" sz="2000" dirty="0">
                <a:solidFill>
                  <a:srgbClr val="3366F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031082" y="1740470"/>
            <a:ext cx="1656184" cy="1999529"/>
            <a:chOff x="4031082" y="1740470"/>
            <a:chExt cx="1656184" cy="1999529"/>
          </a:xfrm>
        </p:grpSpPr>
        <p:pic>
          <p:nvPicPr>
            <p:cNvPr id="53" name="図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100" y="2665532"/>
              <a:ext cx="1473150" cy="1074467"/>
            </a:xfrm>
            <a:prstGeom prst="rect">
              <a:avLst/>
            </a:prstGeom>
          </p:spPr>
        </p:pic>
        <p:sp>
          <p:nvSpPr>
            <p:cNvPr id="54" name="テキスト ボックス 53"/>
            <p:cNvSpPr txBox="1"/>
            <p:nvPr/>
          </p:nvSpPr>
          <p:spPr>
            <a:xfrm>
              <a:off x="4031082" y="1740470"/>
              <a:ext cx="16561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b="1" dirty="0">
                  <a:solidFill>
                    <a:srgbClr val="3366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あらすじ</a:t>
              </a:r>
              <a:r>
                <a:rPr kumimoji="1" lang="ja-JP" altLang="en-US" sz="2000" dirty="0" smtClean="0">
                  <a:solidFill>
                    <a:srgbClr val="3366F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（</a:t>
              </a:r>
              <a:r>
                <a:rPr kumimoji="1" lang="en-US" altLang="ja-JP" sz="2000" dirty="0" smtClean="0">
                  <a:solidFill>
                    <a:srgbClr val="3366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summary</a:t>
              </a:r>
              <a:r>
                <a:rPr kumimoji="1" lang="ja-JP" altLang="en-US" sz="2000" dirty="0" smtClean="0">
                  <a:solidFill>
                    <a:srgbClr val="3366F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）</a:t>
              </a:r>
              <a:endParaRPr kumimoji="1" lang="ja-JP" altLang="en-US" sz="2000" dirty="0">
                <a:solidFill>
                  <a:srgbClr val="3366F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45" name="Picture 2" descr="http://3.bp.blogspot.com/-8nFwtsEN3v8/VbnQocbA5fI/AAAAAAAAwDk/_WYZtyAq4hE/s800/book_bibliobatt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59" y="3573296"/>
            <a:ext cx="272801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39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2" grpId="0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539552" y="548680"/>
            <a:ext cx="7920880" cy="1337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</a:t>
            </a: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）発表の後に、みんなで</a:t>
            </a:r>
            <a:endParaRPr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5000"/>
              </a:lnSpc>
            </a:pP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ディスカッションをします</a:t>
            </a:r>
            <a:endParaRPr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072" y="3284984"/>
            <a:ext cx="1327646" cy="71588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12" y="3288564"/>
            <a:ext cx="1296144" cy="708729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400" y="3298207"/>
            <a:ext cx="1303123" cy="702665"/>
          </a:xfrm>
          <a:prstGeom prst="rect">
            <a:avLst/>
          </a:prstGeom>
        </p:spPr>
      </p:pic>
      <p:grpSp>
        <p:nvGrpSpPr>
          <p:cNvPr id="17" name="グループ化 16"/>
          <p:cNvGrpSpPr>
            <a:grpSpLocks noChangeAspect="1"/>
          </p:cNvGrpSpPr>
          <p:nvPr/>
        </p:nvGrpSpPr>
        <p:grpSpPr>
          <a:xfrm>
            <a:off x="3896232" y="3284984"/>
            <a:ext cx="1372669" cy="715888"/>
            <a:chOff x="-697466" y="3916023"/>
            <a:chExt cx="1588068" cy="828225"/>
          </a:xfrm>
        </p:grpSpPr>
        <p:sp>
          <p:nvSpPr>
            <p:cNvPr id="18" name="正方形/長方形 17"/>
            <p:cNvSpPr/>
            <p:nvPr/>
          </p:nvSpPr>
          <p:spPr>
            <a:xfrm>
              <a:off x="-697466" y="3916023"/>
              <a:ext cx="1588068" cy="82790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9" name="図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535"/>
            <a:stretch/>
          </p:blipFill>
          <p:spPr>
            <a:xfrm>
              <a:off x="-307749" y="3919723"/>
              <a:ext cx="808633" cy="824525"/>
            </a:xfrm>
            <a:prstGeom prst="rect">
              <a:avLst/>
            </a:prstGeom>
          </p:spPr>
        </p:pic>
      </p:grpSp>
      <p:sp>
        <p:nvSpPr>
          <p:cNvPr id="2" name="円形吹き出し 1"/>
          <p:cNvSpPr/>
          <p:nvPr/>
        </p:nvSpPr>
        <p:spPr>
          <a:xfrm>
            <a:off x="3563888" y="1916832"/>
            <a:ext cx="3600400" cy="1107471"/>
          </a:xfrm>
          <a:prstGeom prst="wedgeEllipseCallout">
            <a:avLst>
              <a:gd name="adj1" fmla="val -15211"/>
              <a:gd name="adj2" fmla="val 64220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ja-JP" altLang="en-US" sz="4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質</a:t>
            </a:r>
            <a:r>
              <a:rPr lang="ja-JP" altLang="en-US" sz="4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問</a:t>
            </a:r>
            <a:endParaRPr kumimoji="1" lang="ja-JP" altLang="en-US" sz="3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331640" y="6021288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ディスカッションの時間は、２～３分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1" name="Picture 2" descr="http://3.bp.blogspot.com/-8nFwtsEN3v8/VbnQocbA5fI/AAAAAAAAwDk/_WYZtyAq4hE/s800/book_bibliobatt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761" y="3861288"/>
            <a:ext cx="233829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52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2" grpId="1" animBg="1"/>
      <p:bldP spid="2" grpId="2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539552" y="620688"/>
            <a:ext cx="82089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（４）全部の発表が終わったら、</a:t>
            </a:r>
            <a:endParaRPr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全員で投票（</a:t>
            </a:r>
            <a:r>
              <a:rPr lang="en-US" altLang="ja-JP" sz="3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vote</a:t>
            </a: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）して、</a:t>
            </a:r>
            <a:endParaRPr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「チャンプ本 </a:t>
            </a:r>
            <a:r>
              <a:rPr lang="en-US" altLang="ja-JP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Champion </a:t>
            </a:r>
            <a:r>
              <a:rPr lang="en-US" altLang="ja-JP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Book of the </a:t>
            </a:r>
            <a:r>
              <a:rPr lang="en-US" altLang="ja-JP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Day</a:t>
            </a: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</a:t>
            </a:r>
            <a:endParaRPr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を決めます</a:t>
            </a:r>
            <a:endParaRPr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7107573" y="5152960"/>
            <a:ext cx="1096672" cy="572244"/>
            <a:chOff x="2997039" y="2800026"/>
            <a:chExt cx="3725985" cy="1944222"/>
          </a:xfrm>
        </p:grpSpPr>
        <p:sp>
          <p:nvSpPr>
            <p:cNvPr id="19" name="正方形/長方形 18"/>
            <p:cNvSpPr>
              <a:spLocks noChangeAspect="1"/>
            </p:cNvSpPr>
            <p:nvPr/>
          </p:nvSpPr>
          <p:spPr>
            <a:xfrm>
              <a:off x="2997039" y="2800026"/>
              <a:ext cx="3725985" cy="194399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" name="図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541" b="39734"/>
            <a:stretch/>
          </p:blipFill>
          <p:spPr>
            <a:xfrm>
              <a:off x="3905475" y="3016284"/>
              <a:ext cx="1909113" cy="1727964"/>
            </a:xfrm>
            <a:prstGeom prst="rect">
              <a:avLst/>
            </a:prstGeom>
            <a:ln w="28575">
              <a:noFill/>
            </a:ln>
          </p:spPr>
        </p:pic>
      </p:grpSp>
      <p:pic>
        <p:nvPicPr>
          <p:cNvPr id="21" name="図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1" y="5161917"/>
            <a:ext cx="1107515" cy="59719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054" y="5168500"/>
            <a:ext cx="1080120" cy="590607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169013"/>
            <a:ext cx="1094355" cy="590094"/>
          </a:xfrm>
          <a:prstGeom prst="rect">
            <a:avLst/>
          </a:prstGeom>
        </p:spPr>
      </p:pic>
      <p:grpSp>
        <p:nvGrpSpPr>
          <p:cNvPr id="24" name="グループ化 23"/>
          <p:cNvGrpSpPr>
            <a:grpSpLocks noChangeAspect="1"/>
          </p:cNvGrpSpPr>
          <p:nvPr/>
        </p:nvGrpSpPr>
        <p:grpSpPr>
          <a:xfrm>
            <a:off x="2406824" y="5177969"/>
            <a:ext cx="1097540" cy="572181"/>
            <a:chOff x="1619672" y="1582445"/>
            <a:chExt cx="1588068" cy="827908"/>
          </a:xfrm>
        </p:grpSpPr>
        <p:sp>
          <p:nvSpPr>
            <p:cNvPr id="25" name="正方形/長方形 24"/>
            <p:cNvSpPr/>
            <p:nvPr/>
          </p:nvSpPr>
          <p:spPr>
            <a:xfrm>
              <a:off x="1619672" y="1582445"/>
              <a:ext cx="1588068" cy="827908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6" name="図 2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7"/>
            <a:stretch/>
          </p:blipFill>
          <p:spPr>
            <a:xfrm>
              <a:off x="2117552" y="1668414"/>
              <a:ext cx="604562" cy="736632"/>
            </a:xfrm>
            <a:prstGeom prst="rect">
              <a:avLst/>
            </a:prstGeom>
          </p:spPr>
        </p:pic>
      </p:grpSp>
      <p:pic>
        <p:nvPicPr>
          <p:cNvPr id="2" name="図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211" y="4077071"/>
            <a:ext cx="891806" cy="96480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265" y="4077071"/>
            <a:ext cx="891806" cy="96480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22" y="4077071"/>
            <a:ext cx="891806" cy="96480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58" y="4077070"/>
            <a:ext cx="891806" cy="96480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691" y="4091532"/>
            <a:ext cx="891806" cy="964801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3309904" y="6074132"/>
            <a:ext cx="5485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28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自分の本には投票しない！</a:t>
            </a:r>
            <a:endParaRPr kumimoji="1" lang="ja-JP" altLang="en-US" sz="28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22" y="3021345"/>
            <a:ext cx="914324" cy="85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1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552267" y="666678"/>
            <a:ext cx="6768752" cy="740628"/>
          </a:xfrm>
          <a:prstGeom prst="wedgeRoundRectCallout">
            <a:avLst>
              <a:gd name="adj1" fmla="val 53589"/>
              <a:gd name="adj2" fmla="val 17271"/>
              <a:gd name="adj3" fmla="val 16667"/>
            </a:avLst>
          </a:prstGeom>
          <a:solidFill>
            <a:srgbClr val="FFFBE1"/>
          </a:solidFill>
          <a:ln w="19050">
            <a:solidFill>
              <a:srgbClr val="FFD7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発表することをメモすると、便利ですよ。</a:t>
            </a:r>
            <a:endParaRPr lang="en-US" altLang="ja-JP" sz="28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188" y="477213"/>
            <a:ext cx="1244824" cy="1348559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2946980" y="2138693"/>
            <a:ext cx="3250040" cy="4450717"/>
            <a:chOff x="4421806" y="1932958"/>
            <a:chExt cx="3472242" cy="4650615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1806" y="1932958"/>
              <a:ext cx="3385648" cy="4650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4815899"/>
              <a:ext cx="1233816" cy="16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576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0112" y="3830872"/>
            <a:ext cx="2231956" cy="2419628"/>
          </a:xfrm>
          <a:prstGeom prst="rect">
            <a:avLst/>
          </a:prstGeom>
        </p:spPr>
      </p:pic>
      <p:pic>
        <p:nvPicPr>
          <p:cNvPr id="12" name="Picture 2" descr="http://3.bp.blogspot.com/-8nFwtsEN3v8/VbnQocbA5fI/AAAAAAAAwDk/_WYZtyAq4hE/s800/book_bibliobatt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3678012" cy="339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562054" y="1004535"/>
            <a:ext cx="8019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次に「ビブリオバトルのポイント」を見てみましょう！</a:t>
            </a:r>
            <a:endParaRPr kumimoji="1"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393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000">
        <p14:prism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スライド 1 - &amp;quot;ビブリオバトルの手順&amp;quot;&quot;/&gt;&lt;property id=&quot;20307&quot; value=&quot;256&quot;/&gt;&lt;/object&gt;&lt;object type=&quot;3&quot; unique_id=&quot;10004&quot;&gt;&lt;property id=&quot;20148&quot; value=&quot;5&quot;/&gt;&lt;property id=&quot;20300&quot; value=&quot;スライド 2&quot;/&gt;&lt;property id=&quot;20307&quot; value=&quot;266&quot;/&gt;&lt;/object&gt;&lt;object type=&quot;3&quot; unique_id=&quot;10005&quot;&gt;&lt;property id=&quot;20148&quot; value=&quot;5&quot;/&gt;&lt;property id=&quot;20300&quot; value=&quot;スライド 3&quot;/&gt;&lt;property id=&quot;20307&quot; value=&quot;263&quot;/&gt;&lt;/object&gt;&lt;object type=&quot;3&quot; unique_id=&quot;10006&quot;&gt;&lt;property id=&quot;20148&quot; value=&quot;5&quot;/&gt;&lt;property id=&quot;20300&quot; value=&quot;スライド 4&quot;/&gt;&lt;property id=&quot;20307&quot; value=&quot;264&quot;/&gt;&lt;/object&gt;&lt;object type=&quot;3&quot; unique_id=&quot;10007&quot;&gt;&lt;property id=&quot;20148&quot; value=&quot;5&quot;/&gt;&lt;property id=&quot;20300&quot; value=&quot;スライド 5&quot;/&gt;&lt;property id=&quot;20307&quot; value=&quot;265&quot;/&gt;&lt;/object&gt;&lt;object type=&quot;3&quot; unique_id=&quot;10008&quot;&gt;&lt;property id=&quot;20148&quot; value=&quot;5&quot;/&gt;&lt;property id=&quot;20300&quot; value=&quot;スライド 6&quot;/&gt;&lt;property id=&quot;20307&quot; value=&quot;272&quot;/&gt;&lt;/object&gt;&lt;/object&gt;&lt;object type=&quot;8&quot; unique_id=&quot;10016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120</Words>
  <Application>Microsoft Office PowerPoint</Application>
  <PresentationFormat>画面に合わせる (4:3)</PresentationFormat>
  <Paragraphs>24</Paragraphs>
  <Slides>7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8" baseType="lpstr">
      <vt:lpstr>Office ​​テーマ</vt:lpstr>
      <vt:lpstr>ビブリオバトルの手順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admin</dc:creator>
  <cp:lastModifiedBy>admin</cp:lastModifiedBy>
  <cp:revision>65</cp:revision>
  <dcterms:created xsi:type="dcterms:W3CDTF">2017-07-13T07:40:30Z</dcterms:created>
  <dcterms:modified xsi:type="dcterms:W3CDTF">2019-06-20T08:17:43Z</dcterms:modified>
</cp:coreProperties>
</file>